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3" r:id="rId4"/>
    <p:sldMasterId id="2147484846" r:id="rId5"/>
    <p:sldMasterId id="2147484879" r:id="rId6"/>
    <p:sldMasterId id="2147484978" r:id="rId7"/>
  </p:sldMasterIdLst>
  <p:notesMasterIdLst>
    <p:notesMasterId r:id="rId31"/>
  </p:notesMasterIdLst>
  <p:sldIdLst>
    <p:sldId id="617" r:id="rId8"/>
    <p:sldId id="592" r:id="rId9"/>
    <p:sldId id="611" r:id="rId10"/>
    <p:sldId id="562" r:id="rId11"/>
    <p:sldId id="588" r:id="rId12"/>
    <p:sldId id="613" r:id="rId13"/>
    <p:sldId id="614" r:id="rId14"/>
    <p:sldId id="615" r:id="rId15"/>
    <p:sldId id="616" r:id="rId16"/>
    <p:sldId id="618" r:id="rId17"/>
    <p:sldId id="619" r:id="rId18"/>
    <p:sldId id="572" r:id="rId19"/>
    <p:sldId id="620" r:id="rId20"/>
    <p:sldId id="622" r:id="rId21"/>
    <p:sldId id="626" r:id="rId22"/>
    <p:sldId id="628" r:id="rId23"/>
    <p:sldId id="627" r:id="rId24"/>
    <p:sldId id="632" r:id="rId25"/>
    <p:sldId id="634" r:id="rId26"/>
    <p:sldId id="635" r:id="rId27"/>
    <p:sldId id="639" r:id="rId28"/>
    <p:sldId id="623" r:id="rId29"/>
    <p:sldId id="640"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38A"/>
    <a:srgbClr val="CCECFF"/>
    <a:srgbClr val="00FF00"/>
    <a:srgbClr val="CCFFCC"/>
    <a:srgbClr val="00CC00"/>
    <a:srgbClr val="02BE21"/>
    <a:srgbClr val="3333FF"/>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1" autoAdjust="0"/>
    <p:restoredTop sz="92159" autoAdjust="0"/>
  </p:normalViewPr>
  <p:slideViewPr>
    <p:cSldViewPr>
      <p:cViewPr varScale="1">
        <p:scale>
          <a:sx n="49" d="100"/>
          <a:sy n="49" d="100"/>
        </p:scale>
        <p:origin x="-96" y="-186"/>
      </p:cViewPr>
      <p:guideLst>
        <p:guide orient="horz" pos="2160"/>
        <p:guide pos="3840"/>
      </p:guideLst>
    </p:cSldViewPr>
  </p:slideViewPr>
  <p:outlineViewPr>
    <p:cViewPr>
      <p:scale>
        <a:sx n="33" d="100"/>
        <a:sy n="33" d="100"/>
      </p:scale>
      <p:origin x="0" y="69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image" Target="../media/image20.png"/><Relationship Id="rId4" Type="http://schemas.openxmlformats.org/officeDocument/2006/relationships/image" Target="../media/image22.png"/></Relationships>
</file>

<file path=ppt/diagrams/_rels/data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image" Target="../media/image20.png"/><Relationship Id="rId4" Type="http://schemas.openxmlformats.org/officeDocument/2006/relationships/image" Target="../media/image2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66E97-3D66-47AF-9112-5BC6D2570821}" type="doc">
      <dgm:prSet loTypeId="urn:microsoft.com/office/officeart/2005/8/layout/default#1" loCatId="list" qsTypeId="urn:microsoft.com/office/officeart/2005/8/quickstyle/simple1" qsCatId="simple" csTypeId="urn:microsoft.com/office/officeart/2005/8/colors/accent2_4" csCatId="accent2" phldr="1"/>
      <dgm:spPr/>
      <dgm:t>
        <a:bodyPr/>
        <a:lstStyle/>
        <a:p>
          <a:endParaRPr lang="ru-RU"/>
        </a:p>
      </dgm:t>
    </dgm:pt>
    <dgm:pt modelId="{FB31E294-D2C7-4E0F-ADE6-326AE7F9CF5E}">
      <dgm:prSet phldrT="[Текст]"/>
      <dgm:spPr/>
      <dgm:t>
        <a:bodyPr/>
        <a:lstStyle/>
        <a:p>
          <a:r>
            <a:rPr lang="ru-RU" dirty="0"/>
            <a:t>Алгебра и геометрия, Математический анализ, </a:t>
          </a:r>
          <a:r>
            <a:rPr lang="ru-RU" dirty="0" err="1"/>
            <a:t>ТВиМС</a:t>
          </a:r>
          <a:r>
            <a:rPr lang="ru-RU" dirty="0"/>
            <a:t>, Дискретная математика</a:t>
          </a:r>
        </a:p>
      </dgm:t>
    </dgm:pt>
    <dgm:pt modelId="{2E9F7153-6CE9-474B-9C1F-3DC91ACEB961}" type="parTrans" cxnId="{370FF2BA-4400-43AB-9AC5-B5F7D7890D4C}">
      <dgm:prSet/>
      <dgm:spPr/>
      <dgm:t>
        <a:bodyPr/>
        <a:lstStyle/>
        <a:p>
          <a:endParaRPr lang="ru-RU"/>
        </a:p>
      </dgm:t>
    </dgm:pt>
    <dgm:pt modelId="{79A7C838-3CD3-4D18-8047-039E071A136F}" type="sibTrans" cxnId="{370FF2BA-4400-43AB-9AC5-B5F7D7890D4C}">
      <dgm:prSet/>
      <dgm:spPr/>
      <dgm:t>
        <a:bodyPr/>
        <a:lstStyle/>
        <a:p>
          <a:endParaRPr lang="ru-RU"/>
        </a:p>
      </dgm:t>
    </dgm:pt>
    <dgm:pt modelId="{0C84126E-AED6-4467-904E-EAB54C978790}">
      <dgm:prSet phldrT="[Текст]"/>
      <dgm:spPr/>
      <dgm:t>
        <a:bodyPr/>
        <a:lstStyle/>
        <a:p>
          <a:r>
            <a:rPr lang="ru-RU" dirty="0"/>
            <a:t>Введение в программирование, Алгоритмизация и программирование, ООП</a:t>
          </a:r>
        </a:p>
      </dgm:t>
    </dgm:pt>
    <dgm:pt modelId="{3FC14579-FC88-4102-93AF-A521D6B851C0}" type="parTrans" cxnId="{A14E692A-2D82-49EC-B6F5-6E1B80E0A6BB}">
      <dgm:prSet/>
      <dgm:spPr/>
      <dgm:t>
        <a:bodyPr/>
        <a:lstStyle/>
        <a:p>
          <a:endParaRPr lang="ru-RU"/>
        </a:p>
      </dgm:t>
    </dgm:pt>
    <dgm:pt modelId="{FE6AA592-AE30-40FF-9087-25D4DDEBB780}" type="sibTrans" cxnId="{A14E692A-2D82-49EC-B6F5-6E1B80E0A6BB}">
      <dgm:prSet/>
      <dgm:spPr/>
      <dgm:t>
        <a:bodyPr/>
        <a:lstStyle/>
        <a:p>
          <a:endParaRPr lang="ru-RU"/>
        </a:p>
      </dgm:t>
    </dgm:pt>
    <dgm:pt modelId="{C132E3AE-E374-4ACE-A18D-D5457454E1ED}">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a:t>Физика, Архитектура и организация компьютерных систем,</a:t>
          </a:r>
        </a:p>
        <a:p>
          <a:pPr defTabSz="755650">
            <a:lnSpc>
              <a:spcPct val="90000"/>
            </a:lnSpc>
            <a:spcBef>
              <a:spcPct val="0"/>
            </a:spcBef>
            <a:spcAft>
              <a:spcPct val="35000"/>
            </a:spcAft>
          </a:pPr>
          <a:r>
            <a:rPr lang="ru-RU" dirty="0"/>
            <a:t>Введение в робототехнику</a:t>
          </a:r>
        </a:p>
      </dgm:t>
    </dgm:pt>
    <dgm:pt modelId="{CA794851-2B7A-43DB-872B-49FD89549211}" type="parTrans" cxnId="{148C6276-3EC5-478C-BBB7-37A3ECD9A5F2}">
      <dgm:prSet/>
      <dgm:spPr/>
      <dgm:t>
        <a:bodyPr/>
        <a:lstStyle/>
        <a:p>
          <a:endParaRPr lang="ru-RU"/>
        </a:p>
      </dgm:t>
    </dgm:pt>
    <dgm:pt modelId="{A1C3417B-726C-403F-A2A9-7F071EFB5D83}" type="sibTrans" cxnId="{148C6276-3EC5-478C-BBB7-37A3ECD9A5F2}">
      <dgm:prSet/>
      <dgm:spPr/>
      <dgm:t>
        <a:bodyPr/>
        <a:lstStyle/>
        <a:p>
          <a:endParaRPr lang="ru-RU"/>
        </a:p>
      </dgm:t>
    </dgm:pt>
    <dgm:pt modelId="{321FDCA1-9DD8-42CD-A7AA-6DD793E6A4C7}">
      <dgm:prSet phldrT="[Текст]"/>
      <dgm:spPr/>
      <dgm:t>
        <a:bodyPr/>
        <a:lstStyle/>
        <a:p>
          <a:r>
            <a:rPr lang="ru-RU" dirty="0"/>
            <a:t>Проектирование БД. Введение в </a:t>
          </a:r>
          <a:r>
            <a:rPr lang="en-US" dirty="0"/>
            <a:t>SQL</a:t>
          </a:r>
          <a:r>
            <a:rPr lang="ru-RU" dirty="0"/>
            <a:t>, Программирование на </a:t>
          </a:r>
          <a:r>
            <a:rPr lang="en-US" dirty="0"/>
            <a:t>PL/SQL</a:t>
          </a:r>
          <a:endParaRPr lang="ru-RU" dirty="0"/>
        </a:p>
      </dgm:t>
    </dgm:pt>
    <dgm:pt modelId="{090FD5B6-3A3C-4F96-A37A-F9315D2DF97F}" type="parTrans" cxnId="{C7277113-5624-48FF-B426-0CCF01760763}">
      <dgm:prSet/>
      <dgm:spPr/>
      <dgm:t>
        <a:bodyPr/>
        <a:lstStyle/>
        <a:p>
          <a:endParaRPr lang="ru-RU"/>
        </a:p>
      </dgm:t>
    </dgm:pt>
    <dgm:pt modelId="{9BEFB0F1-7E8F-4ACC-931F-8DA3B6A8E40F}" type="sibTrans" cxnId="{C7277113-5624-48FF-B426-0CCF01760763}">
      <dgm:prSet/>
      <dgm:spPr/>
      <dgm:t>
        <a:bodyPr/>
        <a:lstStyle/>
        <a:p>
          <a:endParaRPr lang="ru-RU"/>
        </a:p>
      </dgm:t>
    </dgm:pt>
    <dgm:pt modelId="{10AADF5A-9BF9-4145-B29E-A6F359136226}">
      <dgm:prSet phldrT="[Текст]"/>
      <dgm:spPr/>
      <dgm:t>
        <a:bodyPr/>
        <a:lstStyle/>
        <a:p>
          <a:r>
            <a:rPr lang="ru-RU" dirty="0"/>
            <a:t>Введение в компьютерные сети, Операционные системы</a:t>
          </a:r>
        </a:p>
      </dgm:t>
    </dgm:pt>
    <dgm:pt modelId="{71EDAD2C-854C-4F10-ADA0-1C1D06725502}" type="parTrans" cxnId="{52D3AA74-A39E-4178-9B30-BDFD111333CE}">
      <dgm:prSet/>
      <dgm:spPr/>
      <dgm:t>
        <a:bodyPr/>
        <a:lstStyle/>
        <a:p>
          <a:endParaRPr lang="ru-RU"/>
        </a:p>
      </dgm:t>
    </dgm:pt>
    <dgm:pt modelId="{4EB79455-908F-41CC-9B4A-0AD5DFC99767}" type="sibTrans" cxnId="{52D3AA74-A39E-4178-9B30-BDFD111333CE}">
      <dgm:prSet/>
      <dgm:spPr/>
      <dgm:t>
        <a:bodyPr/>
        <a:lstStyle/>
        <a:p>
          <a:endParaRPr lang="ru-RU"/>
        </a:p>
      </dgm:t>
    </dgm:pt>
    <dgm:pt modelId="{57AF82F2-1C30-43A1-8248-98350B1DAA34}">
      <dgm:prSet phldrT="[Текст]"/>
      <dgm:spPr/>
      <dgm:t>
        <a:bodyPr/>
        <a:lstStyle/>
        <a:p>
          <a:r>
            <a:rPr lang="ru-RU" dirty="0"/>
            <a:t>Программирование на языке </a:t>
          </a:r>
          <a:r>
            <a:rPr lang="en-US" dirty="0"/>
            <a:t>Python</a:t>
          </a:r>
          <a:r>
            <a:rPr lang="ru-RU" dirty="0"/>
            <a:t>, Введение в науку о данных</a:t>
          </a:r>
        </a:p>
      </dgm:t>
    </dgm:pt>
    <dgm:pt modelId="{124DED48-801B-43A1-9D01-413A686E19E4}" type="parTrans" cxnId="{EF113545-BE7F-43BA-A3B1-77EF29CABFC7}">
      <dgm:prSet/>
      <dgm:spPr/>
      <dgm:t>
        <a:bodyPr/>
        <a:lstStyle/>
        <a:p>
          <a:endParaRPr lang="ru-RU"/>
        </a:p>
      </dgm:t>
    </dgm:pt>
    <dgm:pt modelId="{FFAC3468-75B3-49D1-AF4B-6904B1E9B130}" type="sibTrans" cxnId="{EF113545-BE7F-43BA-A3B1-77EF29CABFC7}">
      <dgm:prSet/>
      <dgm:spPr/>
      <dgm:t>
        <a:bodyPr/>
        <a:lstStyle/>
        <a:p>
          <a:endParaRPr lang="ru-RU"/>
        </a:p>
      </dgm:t>
    </dgm:pt>
    <dgm:pt modelId="{35D0C9B0-BE8F-424E-AB43-5BDE222A12AD}">
      <dgm:prSet phldrT="[Текст]"/>
      <dgm:spPr/>
      <dgm:t>
        <a:bodyPr/>
        <a:lstStyle/>
        <a:p>
          <a:r>
            <a:rPr lang="ru-RU" dirty="0"/>
            <a:t>Архитектура и дизайн программного обеспечения, </a:t>
          </a:r>
          <a:r>
            <a:rPr lang="en-US" dirty="0"/>
            <a:t>Web</a:t>
          </a:r>
          <a:r>
            <a:rPr lang="ru-RU" dirty="0"/>
            <a:t>-технологии</a:t>
          </a:r>
        </a:p>
      </dgm:t>
    </dgm:pt>
    <dgm:pt modelId="{0BDB8DF3-90A0-4EA9-B5CF-B1980D04A89C}" type="parTrans" cxnId="{29C05613-CBD3-415E-8074-55532D855687}">
      <dgm:prSet/>
      <dgm:spPr/>
      <dgm:t>
        <a:bodyPr/>
        <a:lstStyle/>
        <a:p>
          <a:endParaRPr lang="ru-RU"/>
        </a:p>
      </dgm:t>
    </dgm:pt>
    <dgm:pt modelId="{A4E4CC83-2315-46FA-89D0-ECF71E65B370}" type="sibTrans" cxnId="{29C05613-CBD3-415E-8074-55532D855687}">
      <dgm:prSet/>
      <dgm:spPr/>
      <dgm:t>
        <a:bodyPr/>
        <a:lstStyle/>
        <a:p>
          <a:endParaRPr lang="ru-RU"/>
        </a:p>
      </dgm:t>
    </dgm:pt>
    <dgm:pt modelId="{8E05CD74-3D26-4FF4-8C8D-4C6E62305326}">
      <dgm:prSet phldrT="[Текст]"/>
      <dgm:spPr/>
      <dgm:t>
        <a:bodyPr/>
        <a:lstStyle/>
        <a:p>
          <a:r>
            <a:rPr lang="ru-RU" dirty="0"/>
            <a:t>Основы информационной безопасности, Управление проектами</a:t>
          </a:r>
        </a:p>
      </dgm:t>
    </dgm:pt>
    <dgm:pt modelId="{0A8983F7-7E36-42B3-8944-97F18B27C17D}" type="parTrans" cxnId="{7820536F-3FE1-4375-A4AE-55EEBCA229B4}">
      <dgm:prSet/>
      <dgm:spPr/>
      <dgm:t>
        <a:bodyPr/>
        <a:lstStyle/>
        <a:p>
          <a:endParaRPr lang="ru-RU"/>
        </a:p>
      </dgm:t>
    </dgm:pt>
    <dgm:pt modelId="{68D0C9A6-2FFF-4EBC-8D8C-DEBD9C84036D}" type="sibTrans" cxnId="{7820536F-3FE1-4375-A4AE-55EEBCA229B4}">
      <dgm:prSet/>
      <dgm:spPr/>
      <dgm:t>
        <a:bodyPr/>
        <a:lstStyle/>
        <a:p>
          <a:endParaRPr lang="ru-RU"/>
        </a:p>
      </dgm:t>
    </dgm:pt>
    <dgm:pt modelId="{31772385-BFB9-48AC-BA56-C3646ECE5DB6}">
      <dgm:prSet phldrT="[Текст]"/>
      <dgm:spPr/>
      <dgm:t>
        <a:bodyPr/>
        <a:lstStyle/>
        <a:p>
          <a:r>
            <a:rPr lang="ru-RU" dirty="0">
              <a:solidFill>
                <a:schemeClr val="bg2"/>
              </a:solidFill>
            </a:rPr>
            <a:t>Алгоритмы и структуры данных, Системное программирование</a:t>
          </a:r>
        </a:p>
      </dgm:t>
    </dgm:pt>
    <dgm:pt modelId="{93C720AA-3719-436D-B5C4-4755D65BD213}" type="parTrans" cxnId="{7909C153-9CD9-4FDF-8F45-7C2BD5171BA7}">
      <dgm:prSet/>
      <dgm:spPr/>
      <dgm:t>
        <a:bodyPr/>
        <a:lstStyle/>
        <a:p>
          <a:endParaRPr lang="ru-RU"/>
        </a:p>
      </dgm:t>
    </dgm:pt>
    <dgm:pt modelId="{F617EFEF-987B-467A-B532-926DF2954C47}" type="sibTrans" cxnId="{7909C153-9CD9-4FDF-8F45-7C2BD5171BA7}">
      <dgm:prSet/>
      <dgm:spPr/>
      <dgm:t>
        <a:bodyPr/>
        <a:lstStyle/>
        <a:p>
          <a:endParaRPr lang="ru-RU"/>
        </a:p>
      </dgm:t>
    </dgm:pt>
    <dgm:pt modelId="{329D46ED-8F29-44C8-BFD0-BFA276867D30}" type="pres">
      <dgm:prSet presAssocID="{A3166E97-3D66-47AF-9112-5BC6D2570821}" presName="diagram" presStyleCnt="0">
        <dgm:presLayoutVars>
          <dgm:dir/>
          <dgm:resizeHandles val="exact"/>
        </dgm:presLayoutVars>
      </dgm:prSet>
      <dgm:spPr/>
      <dgm:t>
        <a:bodyPr/>
        <a:lstStyle/>
        <a:p>
          <a:endParaRPr lang="ru-RU"/>
        </a:p>
      </dgm:t>
    </dgm:pt>
    <dgm:pt modelId="{A823635B-D9C7-40BD-9669-6A0A5E1F4116}" type="pres">
      <dgm:prSet presAssocID="{FB31E294-D2C7-4E0F-ADE6-326AE7F9CF5E}" presName="node" presStyleLbl="node1" presStyleIdx="0" presStyleCnt="9">
        <dgm:presLayoutVars>
          <dgm:bulletEnabled val="1"/>
        </dgm:presLayoutVars>
      </dgm:prSet>
      <dgm:spPr/>
      <dgm:t>
        <a:bodyPr/>
        <a:lstStyle/>
        <a:p>
          <a:endParaRPr lang="ru-RU"/>
        </a:p>
      </dgm:t>
    </dgm:pt>
    <dgm:pt modelId="{DE261362-6E79-4367-BCBB-CD101CB811F2}" type="pres">
      <dgm:prSet presAssocID="{79A7C838-3CD3-4D18-8047-039E071A136F}" presName="sibTrans" presStyleCnt="0"/>
      <dgm:spPr/>
    </dgm:pt>
    <dgm:pt modelId="{CB00C76B-0C6B-4F94-B1D8-C93952A5E48F}" type="pres">
      <dgm:prSet presAssocID="{0C84126E-AED6-4467-904E-EAB54C978790}" presName="node" presStyleLbl="node1" presStyleIdx="1" presStyleCnt="9">
        <dgm:presLayoutVars>
          <dgm:bulletEnabled val="1"/>
        </dgm:presLayoutVars>
      </dgm:prSet>
      <dgm:spPr/>
      <dgm:t>
        <a:bodyPr/>
        <a:lstStyle/>
        <a:p>
          <a:endParaRPr lang="ru-RU"/>
        </a:p>
      </dgm:t>
    </dgm:pt>
    <dgm:pt modelId="{93218020-CB28-42F0-9B88-E39CAF5D03A5}" type="pres">
      <dgm:prSet presAssocID="{FE6AA592-AE30-40FF-9087-25D4DDEBB780}" presName="sibTrans" presStyleCnt="0"/>
      <dgm:spPr/>
    </dgm:pt>
    <dgm:pt modelId="{7DC9A424-6860-46D3-B990-660770AA6619}" type="pres">
      <dgm:prSet presAssocID="{C132E3AE-E374-4ACE-A18D-D5457454E1ED}" presName="node" presStyleLbl="node1" presStyleIdx="2" presStyleCnt="9">
        <dgm:presLayoutVars>
          <dgm:bulletEnabled val="1"/>
        </dgm:presLayoutVars>
      </dgm:prSet>
      <dgm:spPr/>
      <dgm:t>
        <a:bodyPr/>
        <a:lstStyle/>
        <a:p>
          <a:endParaRPr lang="ru-RU"/>
        </a:p>
      </dgm:t>
    </dgm:pt>
    <dgm:pt modelId="{05D600E3-7B0C-4572-8722-C085956B7F57}" type="pres">
      <dgm:prSet presAssocID="{A1C3417B-726C-403F-A2A9-7F071EFB5D83}" presName="sibTrans" presStyleCnt="0"/>
      <dgm:spPr/>
    </dgm:pt>
    <dgm:pt modelId="{0FA87480-530F-400F-AED5-D4CEE559B88D}" type="pres">
      <dgm:prSet presAssocID="{321FDCA1-9DD8-42CD-A7AA-6DD793E6A4C7}" presName="node" presStyleLbl="node1" presStyleIdx="3" presStyleCnt="9">
        <dgm:presLayoutVars>
          <dgm:bulletEnabled val="1"/>
        </dgm:presLayoutVars>
      </dgm:prSet>
      <dgm:spPr/>
      <dgm:t>
        <a:bodyPr/>
        <a:lstStyle/>
        <a:p>
          <a:endParaRPr lang="ru-RU"/>
        </a:p>
      </dgm:t>
    </dgm:pt>
    <dgm:pt modelId="{AB87681B-369E-4646-8065-CFC38668FEC5}" type="pres">
      <dgm:prSet presAssocID="{9BEFB0F1-7E8F-4ACC-931F-8DA3B6A8E40F}" presName="sibTrans" presStyleCnt="0"/>
      <dgm:spPr/>
    </dgm:pt>
    <dgm:pt modelId="{F30B7552-4BA5-4B02-B122-67834F3FE221}" type="pres">
      <dgm:prSet presAssocID="{31772385-BFB9-48AC-BA56-C3646ECE5DB6}" presName="node" presStyleLbl="node1" presStyleIdx="4" presStyleCnt="9">
        <dgm:presLayoutVars>
          <dgm:bulletEnabled val="1"/>
        </dgm:presLayoutVars>
      </dgm:prSet>
      <dgm:spPr/>
      <dgm:t>
        <a:bodyPr/>
        <a:lstStyle/>
        <a:p>
          <a:endParaRPr lang="ru-RU"/>
        </a:p>
      </dgm:t>
    </dgm:pt>
    <dgm:pt modelId="{B93C4607-FDED-4045-8D9F-985442414348}" type="pres">
      <dgm:prSet presAssocID="{F617EFEF-987B-467A-B532-926DF2954C47}" presName="sibTrans" presStyleCnt="0"/>
      <dgm:spPr/>
    </dgm:pt>
    <dgm:pt modelId="{63BBB949-B861-4152-AFC4-E51B34C20FDE}" type="pres">
      <dgm:prSet presAssocID="{10AADF5A-9BF9-4145-B29E-A6F359136226}" presName="node" presStyleLbl="node1" presStyleIdx="5" presStyleCnt="9">
        <dgm:presLayoutVars>
          <dgm:bulletEnabled val="1"/>
        </dgm:presLayoutVars>
      </dgm:prSet>
      <dgm:spPr/>
      <dgm:t>
        <a:bodyPr/>
        <a:lstStyle/>
        <a:p>
          <a:endParaRPr lang="ru-RU"/>
        </a:p>
      </dgm:t>
    </dgm:pt>
    <dgm:pt modelId="{0E158FF7-508D-4297-8FDD-C6D56FC69C65}" type="pres">
      <dgm:prSet presAssocID="{4EB79455-908F-41CC-9B4A-0AD5DFC99767}" presName="sibTrans" presStyleCnt="0"/>
      <dgm:spPr/>
    </dgm:pt>
    <dgm:pt modelId="{117626CA-E6B2-4EA1-8D35-C454F3F11A1B}" type="pres">
      <dgm:prSet presAssocID="{57AF82F2-1C30-43A1-8248-98350B1DAA34}" presName="node" presStyleLbl="node1" presStyleIdx="6" presStyleCnt="9">
        <dgm:presLayoutVars>
          <dgm:bulletEnabled val="1"/>
        </dgm:presLayoutVars>
      </dgm:prSet>
      <dgm:spPr/>
      <dgm:t>
        <a:bodyPr/>
        <a:lstStyle/>
        <a:p>
          <a:endParaRPr lang="ru-RU"/>
        </a:p>
      </dgm:t>
    </dgm:pt>
    <dgm:pt modelId="{B2541C36-C387-4A2C-9361-D6A408C93760}" type="pres">
      <dgm:prSet presAssocID="{FFAC3468-75B3-49D1-AF4B-6904B1E9B130}" presName="sibTrans" presStyleCnt="0"/>
      <dgm:spPr/>
    </dgm:pt>
    <dgm:pt modelId="{47A98949-C9AD-4CA0-B50E-182612EC1B7D}" type="pres">
      <dgm:prSet presAssocID="{35D0C9B0-BE8F-424E-AB43-5BDE222A12AD}" presName="node" presStyleLbl="node1" presStyleIdx="7" presStyleCnt="9">
        <dgm:presLayoutVars>
          <dgm:bulletEnabled val="1"/>
        </dgm:presLayoutVars>
      </dgm:prSet>
      <dgm:spPr/>
      <dgm:t>
        <a:bodyPr/>
        <a:lstStyle/>
        <a:p>
          <a:endParaRPr lang="ru-RU"/>
        </a:p>
      </dgm:t>
    </dgm:pt>
    <dgm:pt modelId="{1D39CB95-F6F8-46A9-9D16-33EA7C296984}" type="pres">
      <dgm:prSet presAssocID="{A4E4CC83-2315-46FA-89D0-ECF71E65B370}" presName="sibTrans" presStyleCnt="0"/>
      <dgm:spPr/>
    </dgm:pt>
    <dgm:pt modelId="{2843945D-F462-45B3-9509-C73840AB93FD}" type="pres">
      <dgm:prSet presAssocID="{8E05CD74-3D26-4FF4-8C8D-4C6E62305326}" presName="node" presStyleLbl="node1" presStyleIdx="8" presStyleCnt="9">
        <dgm:presLayoutVars>
          <dgm:bulletEnabled val="1"/>
        </dgm:presLayoutVars>
      </dgm:prSet>
      <dgm:spPr/>
      <dgm:t>
        <a:bodyPr/>
        <a:lstStyle/>
        <a:p>
          <a:endParaRPr lang="ru-RU"/>
        </a:p>
      </dgm:t>
    </dgm:pt>
  </dgm:ptLst>
  <dgm:cxnLst>
    <dgm:cxn modelId="{6CC8B057-DE29-4773-98B0-230790E5A90D}" type="presOf" srcId="{FB31E294-D2C7-4E0F-ADE6-326AE7F9CF5E}" destId="{A823635B-D9C7-40BD-9669-6A0A5E1F4116}" srcOrd="0" destOrd="0" presId="urn:microsoft.com/office/officeart/2005/8/layout/default#1"/>
    <dgm:cxn modelId="{148C6276-3EC5-478C-BBB7-37A3ECD9A5F2}" srcId="{A3166E97-3D66-47AF-9112-5BC6D2570821}" destId="{C132E3AE-E374-4ACE-A18D-D5457454E1ED}" srcOrd="2" destOrd="0" parTransId="{CA794851-2B7A-43DB-872B-49FD89549211}" sibTransId="{A1C3417B-726C-403F-A2A9-7F071EFB5D83}"/>
    <dgm:cxn modelId="{9DF2E265-4B89-422A-8546-014058C2DD54}" type="presOf" srcId="{C132E3AE-E374-4ACE-A18D-D5457454E1ED}" destId="{7DC9A424-6860-46D3-B990-660770AA6619}" srcOrd="0" destOrd="0" presId="urn:microsoft.com/office/officeart/2005/8/layout/default#1"/>
    <dgm:cxn modelId="{7909C153-9CD9-4FDF-8F45-7C2BD5171BA7}" srcId="{A3166E97-3D66-47AF-9112-5BC6D2570821}" destId="{31772385-BFB9-48AC-BA56-C3646ECE5DB6}" srcOrd="4" destOrd="0" parTransId="{93C720AA-3719-436D-B5C4-4755D65BD213}" sibTransId="{F617EFEF-987B-467A-B532-926DF2954C47}"/>
    <dgm:cxn modelId="{EF113545-BE7F-43BA-A3B1-77EF29CABFC7}" srcId="{A3166E97-3D66-47AF-9112-5BC6D2570821}" destId="{57AF82F2-1C30-43A1-8248-98350B1DAA34}" srcOrd="6" destOrd="0" parTransId="{124DED48-801B-43A1-9D01-413A686E19E4}" sibTransId="{FFAC3468-75B3-49D1-AF4B-6904B1E9B130}"/>
    <dgm:cxn modelId="{0BD39087-1A6F-4597-9429-0A6FE92278F6}" type="presOf" srcId="{57AF82F2-1C30-43A1-8248-98350B1DAA34}" destId="{117626CA-E6B2-4EA1-8D35-C454F3F11A1B}" srcOrd="0" destOrd="0" presId="urn:microsoft.com/office/officeart/2005/8/layout/default#1"/>
    <dgm:cxn modelId="{238721E3-B70B-47E7-815A-908E11D92BCC}" type="presOf" srcId="{10AADF5A-9BF9-4145-B29E-A6F359136226}" destId="{63BBB949-B861-4152-AFC4-E51B34C20FDE}" srcOrd="0" destOrd="0" presId="urn:microsoft.com/office/officeart/2005/8/layout/default#1"/>
    <dgm:cxn modelId="{93F3A1AD-9186-4DFB-B062-5219FBA7E542}" type="presOf" srcId="{8E05CD74-3D26-4FF4-8C8D-4C6E62305326}" destId="{2843945D-F462-45B3-9509-C73840AB93FD}" srcOrd="0" destOrd="0" presId="urn:microsoft.com/office/officeart/2005/8/layout/default#1"/>
    <dgm:cxn modelId="{AC90D7C3-A4E3-44DC-8042-209DAC78FDCF}" type="presOf" srcId="{35D0C9B0-BE8F-424E-AB43-5BDE222A12AD}" destId="{47A98949-C9AD-4CA0-B50E-182612EC1B7D}" srcOrd="0" destOrd="0" presId="urn:microsoft.com/office/officeart/2005/8/layout/default#1"/>
    <dgm:cxn modelId="{370FF2BA-4400-43AB-9AC5-B5F7D7890D4C}" srcId="{A3166E97-3D66-47AF-9112-5BC6D2570821}" destId="{FB31E294-D2C7-4E0F-ADE6-326AE7F9CF5E}" srcOrd="0" destOrd="0" parTransId="{2E9F7153-6CE9-474B-9C1F-3DC91ACEB961}" sibTransId="{79A7C838-3CD3-4D18-8047-039E071A136F}"/>
    <dgm:cxn modelId="{B7BE50DA-A711-4F0F-A302-326CAFD8F29B}" type="presOf" srcId="{321FDCA1-9DD8-42CD-A7AA-6DD793E6A4C7}" destId="{0FA87480-530F-400F-AED5-D4CEE559B88D}" srcOrd="0" destOrd="0" presId="urn:microsoft.com/office/officeart/2005/8/layout/default#1"/>
    <dgm:cxn modelId="{A14E692A-2D82-49EC-B6F5-6E1B80E0A6BB}" srcId="{A3166E97-3D66-47AF-9112-5BC6D2570821}" destId="{0C84126E-AED6-4467-904E-EAB54C978790}" srcOrd="1" destOrd="0" parTransId="{3FC14579-FC88-4102-93AF-A521D6B851C0}" sibTransId="{FE6AA592-AE30-40FF-9087-25D4DDEBB780}"/>
    <dgm:cxn modelId="{29C05613-CBD3-415E-8074-55532D855687}" srcId="{A3166E97-3D66-47AF-9112-5BC6D2570821}" destId="{35D0C9B0-BE8F-424E-AB43-5BDE222A12AD}" srcOrd="7" destOrd="0" parTransId="{0BDB8DF3-90A0-4EA9-B5CF-B1980D04A89C}" sibTransId="{A4E4CC83-2315-46FA-89D0-ECF71E65B370}"/>
    <dgm:cxn modelId="{7F7AC823-B79B-4719-B99E-16FD9DDE0995}" type="presOf" srcId="{A3166E97-3D66-47AF-9112-5BC6D2570821}" destId="{329D46ED-8F29-44C8-BFD0-BFA276867D30}" srcOrd="0" destOrd="0" presId="urn:microsoft.com/office/officeart/2005/8/layout/default#1"/>
    <dgm:cxn modelId="{64169A17-1D21-46E7-BCD9-11F212E0EE1E}" type="presOf" srcId="{0C84126E-AED6-4467-904E-EAB54C978790}" destId="{CB00C76B-0C6B-4F94-B1D8-C93952A5E48F}" srcOrd="0" destOrd="0" presId="urn:microsoft.com/office/officeart/2005/8/layout/default#1"/>
    <dgm:cxn modelId="{11D860CA-E295-440C-A5AB-F79DA508C835}" type="presOf" srcId="{31772385-BFB9-48AC-BA56-C3646ECE5DB6}" destId="{F30B7552-4BA5-4B02-B122-67834F3FE221}" srcOrd="0" destOrd="0" presId="urn:microsoft.com/office/officeart/2005/8/layout/default#1"/>
    <dgm:cxn modelId="{C7277113-5624-48FF-B426-0CCF01760763}" srcId="{A3166E97-3D66-47AF-9112-5BC6D2570821}" destId="{321FDCA1-9DD8-42CD-A7AA-6DD793E6A4C7}" srcOrd="3" destOrd="0" parTransId="{090FD5B6-3A3C-4F96-A37A-F9315D2DF97F}" sibTransId="{9BEFB0F1-7E8F-4ACC-931F-8DA3B6A8E40F}"/>
    <dgm:cxn modelId="{7820536F-3FE1-4375-A4AE-55EEBCA229B4}" srcId="{A3166E97-3D66-47AF-9112-5BC6D2570821}" destId="{8E05CD74-3D26-4FF4-8C8D-4C6E62305326}" srcOrd="8" destOrd="0" parTransId="{0A8983F7-7E36-42B3-8944-97F18B27C17D}" sibTransId="{68D0C9A6-2FFF-4EBC-8D8C-DEBD9C84036D}"/>
    <dgm:cxn modelId="{52D3AA74-A39E-4178-9B30-BDFD111333CE}" srcId="{A3166E97-3D66-47AF-9112-5BC6D2570821}" destId="{10AADF5A-9BF9-4145-B29E-A6F359136226}" srcOrd="5" destOrd="0" parTransId="{71EDAD2C-854C-4F10-ADA0-1C1D06725502}" sibTransId="{4EB79455-908F-41CC-9B4A-0AD5DFC99767}"/>
    <dgm:cxn modelId="{10B02338-F133-4701-B4AA-84E355D95EB5}" type="presParOf" srcId="{329D46ED-8F29-44C8-BFD0-BFA276867D30}" destId="{A823635B-D9C7-40BD-9669-6A0A5E1F4116}" srcOrd="0" destOrd="0" presId="urn:microsoft.com/office/officeart/2005/8/layout/default#1"/>
    <dgm:cxn modelId="{306C1F25-CCF9-4698-858F-E8D297FBE16A}" type="presParOf" srcId="{329D46ED-8F29-44C8-BFD0-BFA276867D30}" destId="{DE261362-6E79-4367-BCBB-CD101CB811F2}" srcOrd="1" destOrd="0" presId="urn:microsoft.com/office/officeart/2005/8/layout/default#1"/>
    <dgm:cxn modelId="{8122311C-83BC-452E-AF66-A9A778FB1D7C}" type="presParOf" srcId="{329D46ED-8F29-44C8-BFD0-BFA276867D30}" destId="{CB00C76B-0C6B-4F94-B1D8-C93952A5E48F}" srcOrd="2" destOrd="0" presId="urn:microsoft.com/office/officeart/2005/8/layout/default#1"/>
    <dgm:cxn modelId="{ABA3E373-E02F-4E04-865B-A820BB9C78FF}" type="presParOf" srcId="{329D46ED-8F29-44C8-BFD0-BFA276867D30}" destId="{93218020-CB28-42F0-9B88-E39CAF5D03A5}" srcOrd="3" destOrd="0" presId="urn:microsoft.com/office/officeart/2005/8/layout/default#1"/>
    <dgm:cxn modelId="{423D3DC8-06F0-4B29-96FF-3452330F74F2}" type="presParOf" srcId="{329D46ED-8F29-44C8-BFD0-BFA276867D30}" destId="{7DC9A424-6860-46D3-B990-660770AA6619}" srcOrd="4" destOrd="0" presId="urn:microsoft.com/office/officeart/2005/8/layout/default#1"/>
    <dgm:cxn modelId="{BC064BD4-EC70-47CB-9A1C-D91C8437D52A}" type="presParOf" srcId="{329D46ED-8F29-44C8-BFD0-BFA276867D30}" destId="{05D600E3-7B0C-4572-8722-C085956B7F57}" srcOrd="5" destOrd="0" presId="urn:microsoft.com/office/officeart/2005/8/layout/default#1"/>
    <dgm:cxn modelId="{B51ADF8A-6C49-4EC3-BA2C-039127E26F0C}" type="presParOf" srcId="{329D46ED-8F29-44C8-BFD0-BFA276867D30}" destId="{0FA87480-530F-400F-AED5-D4CEE559B88D}" srcOrd="6" destOrd="0" presId="urn:microsoft.com/office/officeart/2005/8/layout/default#1"/>
    <dgm:cxn modelId="{28658046-2F89-4492-999E-7F4C51A099BD}" type="presParOf" srcId="{329D46ED-8F29-44C8-BFD0-BFA276867D30}" destId="{AB87681B-369E-4646-8065-CFC38668FEC5}" srcOrd="7" destOrd="0" presId="urn:microsoft.com/office/officeart/2005/8/layout/default#1"/>
    <dgm:cxn modelId="{A7E9EDC0-EA31-4707-8285-DA3E535C7508}" type="presParOf" srcId="{329D46ED-8F29-44C8-BFD0-BFA276867D30}" destId="{F30B7552-4BA5-4B02-B122-67834F3FE221}" srcOrd="8" destOrd="0" presId="urn:microsoft.com/office/officeart/2005/8/layout/default#1"/>
    <dgm:cxn modelId="{F174B774-7249-4EB0-B83D-54EC736F5E80}" type="presParOf" srcId="{329D46ED-8F29-44C8-BFD0-BFA276867D30}" destId="{B93C4607-FDED-4045-8D9F-985442414348}" srcOrd="9" destOrd="0" presId="urn:microsoft.com/office/officeart/2005/8/layout/default#1"/>
    <dgm:cxn modelId="{38F5F65F-6171-4FC3-BB9D-76388DC47F91}" type="presParOf" srcId="{329D46ED-8F29-44C8-BFD0-BFA276867D30}" destId="{63BBB949-B861-4152-AFC4-E51B34C20FDE}" srcOrd="10" destOrd="0" presId="urn:microsoft.com/office/officeart/2005/8/layout/default#1"/>
    <dgm:cxn modelId="{4229D0AB-ADC7-4E27-A092-12514E1C6D13}" type="presParOf" srcId="{329D46ED-8F29-44C8-BFD0-BFA276867D30}" destId="{0E158FF7-508D-4297-8FDD-C6D56FC69C65}" srcOrd="11" destOrd="0" presId="urn:microsoft.com/office/officeart/2005/8/layout/default#1"/>
    <dgm:cxn modelId="{2C4B7464-562D-4786-B849-A9427A74E585}" type="presParOf" srcId="{329D46ED-8F29-44C8-BFD0-BFA276867D30}" destId="{117626CA-E6B2-4EA1-8D35-C454F3F11A1B}" srcOrd="12" destOrd="0" presId="urn:microsoft.com/office/officeart/2005/8/layout/default#1"/>
    <dgm:cxn modelId="{B8207E96-1001-4D6A-949D-EA828F9BDEE3}" type="presParOf" srcId="{329D46ED-8F29-44C8-BFD0-BFA276867D30}" destId="{B2541C36-C387-4A2C-9361-D6A408C93760}" srcOrd="13" destOrd="0" presId="urn:microsoft.com/office/officeart/2005/8/layout/default#1"/>
    <dgm:cxn modelId="{0EA647B3-7F95-44AB-AC3B-D502F5E8BFDC}" type="presParOf" srcId="{329D46ED-8F29-44C8-BFD0-BFA276867D30}" destId="{47A98949-C9AD-4CA0-B50E-182612EC1B7D}" srcOrd="14" destOrd="0" presId="urn:microsoft.com/office/officeart/2005/8/layout/default#1"/>
    <dgm:cxn modelId="{5149BE28-2AFE-4ED8-BCBE-789E98ED70C6}" type="presParOf" srcId="{329D46ED-8F29-44C8-BFD0-BFA276867D30}" destId="{1D39CB95-F6F8-46A9-9D16-33EA7C296984}" srcOrd="15" destOrd="0" presId="urn:microsoft.com/office/officeart/2005/8/layout/default#1"/>
    <dgm:cxn modelId="{AC98012E-714E-488C-9328-C52E59D56526}" type="presParOf" srcId="{329D46ED-8F29-44C8-BFD0-BFA276867D30}" destId="{2843945D-F462-45B3-9509-C73840AB93FD}"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9C060C-4430-4DB8-9E37-1D160A8AFA2E}" type="doc">
      <dgm:prSet loTypeId="urn:microsoft.com/office/officeart/2005/8/layout/pList1#2" loCatId="list" qsTypeId="urn:microsoft.com/office/officeart/2005/8/quickstyle/simple1" qsCatId="simple" csTypeId="urn:microsoft.com/office/officeart/2005/8/colors/accent1_2" csCatId="accent1" phldr="1"/>
      <dgm:spPr/>
      <dgm:t>
        <a:bodyPr/>
        <a:lstStyle/>
        <a:p>
          <a:endParaRPr lang="ru-RU"/>
        </a:p>
      </dgm:t>
    </dgm:pt>
    <dgm:pt modelId="{14B56932-861E-425D-9EA7-58E3C237FE41}">
      <dgm:prSet phldrT="[Текст]"/>
      <dgm:spPr/>
      <dgm:t>
        <a:bodyPr/>
        <a:lstStyle/>
        <a:p>
          <a:r>
            <a:rPr lang="ru-RU" dirty="0">
              <a:solidFill>
                <a:schemeClr val="bg1"/>
              </a:solidFill>
            </a:rPr>
            <a:t>Защита средств хранения информации</a:t>
          </a:r>
        </a:p>
      </dgm:t>
    </dgm:pt>
    <dgm:pt modelId="{46756F50-9AF1-4DEC-A078-47CAA7D88AC8}" type="parTrans" cxnId="{E447749C-EEC8-40A0-9AA2-4CC03FA09270}">
      <dgm:prSet/>
      <dgm:spPr/>
      <dgm:t>
        <a:bodyPr/>
        <a:lstStyle/>
        <a:p>
          <a:endParaRPr lang="ru-RU">
            <a:solidFill>
              <a:schemeClr val="bg1"/>
            </a:solidFill>
          </a:endParaRPr>
        </a:p>
      </dgm:t>
    </dgm:pt>
    <dgm:pt modelId="{BD17FC50-8505-4938-AFC5-D4A089E5D643}" type="sibTrans" cxnId="{E447749C-EEC8-40A0-9AA2-4CC03FA09270}">
      <dgm:prSet/>
      <dgm:spPr/>
      <dgm:t>
        <a:bodyPr/>
        <a:lstStyle/>
        <a:p>
          <a:endParaRPr lang="ru-RU">
            <a:solidFill>
              <a:schemeClr val="bg1"/>
            </a:solidFill>
          </a:endParaRPr>
        </a:p>
      </dgm:t>
    </dgm:pt>
    <dgm:pt modelId="{3A311B9B-9F6C-4187-990C-88ACD9F92A38}">
      <dgm:prSet phldrT="[Текст]"/>
      <dgm:spPr/>
      <dgm:t>
        <a:bodyPr/>
        <a:lstStyle/>
        <a:p>
          <a:r>
            <a:rPr lang="ru-RU" dirty="0">
              <a:solidFill>
                <a:schemeClr val="bg1"/>
              </a:solidFill>
            </a:rPr>
            <a:t>Защита каналов передачи информации</a:t>
          </a:r>
        </a:p>
      </dgm:t>
    </dgm:pt>
    <dgm:pt modelId="{7FD0DF1E-C7AB-4363-87B6-1DA161A260AC}" type="parTrans" cxnId="{07544AEE-7850-45A7-ADB7-08E5E313D923}">
      <dgm:prSet/>
      <dgm:spPr/>
      <dgm:t>
        <a:bodyPr/>
        <a:lstStyle/>
        <a:p>
          <a:endParaRPr lang="ru-RU">
            <a:solidFill>
              <a:schemeClr val="bg1"/>
            </a:solidFill>
          </a:endParaRPr>
        </a:p>
      </dgm:t>
    </dgm:pt>
    <dgm:pt modelId="{E11F46CB-E452-4908-814F-AB099CABDBD3}" type="sibTrans" cxnId="{07544AEE-7850-45A7-ADB7-08E5E313D923}">
      <dgm:prSet/>
      <dgm:spPr/>
      <dgm:t>
        <a:bodyPr/>
        <a:lstStyle/>
        <a:p>
          <a:endParaRPr lang="ru-RU">
            <a:solidFill>
              <a:schemeClr val="bg1"/>
            </a:solidFill>
          </a:endParaRPr>
        </a:p>
      </dgm:t>
    </dgm:pt>
    <dgm:pt modelId="{027D0B6E-826B-49C1-ABF6-D907E0BD1CFF}">
      <dgm:prSet phldrT="[Текст]"/>
      <dgm:spPr/>
      <dgm:t>
        <a:bodyPr/>
        <a:lstStyle/>
        <a:p>
          <a:r>
            <a:rPr lang="ru-RU" dirty="0">
              <a:solidFill>
                <a:schemeClr val="bg1"/>
              </a:solidFill>
            </a:rPr>
            <a:t>Совершенствование сетевой инфраструктуры</a:t>
          </a:r>
        </a:p>
      </dgm:t>
    </dgm:pt>
    <dgm:pt modelId="{4EC351D9-4633-4232-BEEA-477D3E9FB2DD}" type="parTrans" cxnId="{A4471813-DADA-4A34-8129-4B9DA091D574}">
      <dgm:prSet/>
      <dgm:spPr/>
      <dgm:t>
        <a:bodyPr/>
        <a:lstStyle/>
        <a:p>
          <a:endParaRPr lang="ru-RU">
            <a:solidFill>
              <a:schemeClr val="bg1"/>
            </a:solidFill>
          </a:endParaRPr>
        </a:p>
      </dgm:t>
    </dgm:pt>
    <dgm:pt modelId="{67A0F915-1215-481D-870B-43F4ABB3FC0A}" type="sibTrans" cxnId="{A4471813-DADA-4A34-8129-4B9DA091D574}">
      <dgm:prSet/>
      <dgm:spPr/>
      <dgm:t>
        <a:bodyPr/>
        <a:lstStyle/>
        <a:p>
          <a:endParaRPr lang="ru-RU">
            <a:solidFill>
              <a:schemeClr val="bg1"/>
            </a:solidFill>
          </a:endParaRPr>
        </a:p>
      </dgm:t>
    </dgm:pt>
    <dgm:pt modelId="{7D787043-E8F9-4C7C-A94D-6C9B29C1A82D}">
      <dgm:prSet phldrT="[Текст]"/>
      <dgm:spPr/>
      <dgm:t>
        <a:bodyPr/>
        <a:lstStyle/>
        <a:p>
          <a:r>
            <a:rPr lang="ru-RU" dirty="0">
              <a:solidFill>
                <a:schemeClr val="bg1"/>
              </a:solidFill>
            </a:rPr>
            <a:t>Управление информационной безопасностью</a:t>
          </a:r>
        </a:p>
      </dgm:t>
    </dgm:pt>
    <dgm:pt modelId="{578A11BF-705D-41FD-9B99-8BFA3624CF3E}" type="parTrans" cxnId="{F2D18ADF-5919-45D0-83E1-9D645712FD2B}">
      <dgm:prSet/>
      <dgm:spPr/>
      <dgm:t>
        <a:bodyPr/>
        <a:lstStyle/>
        <a:p>
          <a:endParaRPr lang="ru-RU">
            <a:solidFill>
              <a:schemeClr val="bg1"/>
            </a:solidFill>
          </a:endParaRPr>
        </a:p>
      </dgm:t>
    </dgm:pt>
    <dgm:pt modelId="{7C1A8148-182E-4DB7-AF6F-BB519459BBFB}" type="sibTrans" cxnId="{F2D18ADF-5919-45D0-83E1-9D645712FD2B}">
      <dgm:prSet/>
      <dgm:spPr/>
      <dgm:t>
        <a:bodyPr/>
        <a:lstStyle/>
        <a:p>
          <a:endParaRPr lang="ru-RU">
            <a:solidFill>
              <a:schemeClr val="bg1"/>
            </a:solidFill>
          </a:endParaRPr>
        </a:p>
      </dgm:t>
    </dgm:pt>
    <dgm:pt modelId="{A1991756-8D02-4CA1-9C9F-DC824AD763AD}" type="pres">
      <dgm:prSet presAssocID="{AF9C060C-4430-4DB8-9E37-1D160A8AFA2E}" presName="Name0" presStyleCnt="0">
        <dgm:presLayoutVars>
          <dgm:dir/>
          <dgm:resizeHandles val="exact"/>
        </dgm:presLayoutVars>
      </dgm:prSet>
      <dgm:spPr/>
      <dgm:t>
        <a:bodyPr/>
        <a:lstStyle/>
        <a:p>
          <a:endParaRPr lang="ru-RU"/>
        </a:p>
      </dgm:t>
    </dgm:pt>
    <dgm:pt modelId="{7F1D555E-9032-4997-B212-E5BF25D37E27}" type="pres">
      <dgm:prSet presAssocID="{14B56932-861E-425D-9EA7-58E3C237FE41}" presName="compNode" presStyleCnt="0"/>
      <dgm:spPr/>
    </dgm:pt>
    <dgm:pt modelId="{70D2DF89-A3F3-4F99-BC72-B138BDBEFD3B}" type="pres">
      <dgm:prSet presAssocID="{14B56932-861E-425D-9EA7-58E3C237FE41}" presName="pictRect" presStyleLbl="node1" presStyleIdx="0" presStyleCnt="4" custScaleY="152173"/>
      <dgm:spPr>
        <a:blipFill rotWithShape="1">
          <a:blip xmlns:r="http://schemas.openxmlformats.org/officeDocument/2006/relationships" r:embed="rId1"/>
          <a:stretch>
            <a:fillRect/>
          </a:stretch>
        </a:blipFill>
      </dgm:spPr>
    </dgm:pt>
    <dgm:pt modelId="{149921D1-48EB-49D7-931F-FEB2A178A0D9}" type="pres">
      <dgm:prSet presAssocID="{14B56932-861E-425D-9EA7-58E3C237FE41}" presName="textRect" presStyleLbl="revTx" presStyleIdx="0" presStyleCnt="4" custLinFactNeighborX="2532" custLinFactNeighborY="42898">
        <dgm:presLayoutVars>
          <dgm:bulletEnabled val="1"/>
        </dgm:presLayoutVars>
      </dgm:prSet>
      <dgm:spPr/>
      <dgm:t>
        <a:bodyPr/>
        <a:lstStyle/>
        <a:p>
          <a:endParaRPr lang="ru-RU"/>
        </a:p>
      </dgm:t>
    </dgm:pt>
    <dgm:pt modelId="{2C94125E-0FEA-426B-BA1B-E7D83A782809}" type="pres">
      <dgm:prSet presAssocID="{BD17FC50-8505-4938-AFC5-D4A089E5D643}" presName="sibTrans" presStyleLbl="sibTrans2D1" presStyleIdx="0" presStyleCnt="0"/>
      <dgm:spPr/>
      <dgm:t>
        <a:bodyPr/>
        <a:lstStyle/>
        <a:p>
          <a:endParaRPr lang="ru-RU"/>
        </a:p>
      </dgm:t>
    </dgm:pt>
    <dgm:pt modelId="{427FC5B0-30AF-4625-91B7-1B97180AAF13}" type="pres">
      <dgm:prSet presAssocID="{3A311B9B-9F6C-4187-990C-88ACD9F92A38}" presName="compNode" presStyleCnt="0"/>
      <dgm:spPr/>
    </dgm:pt>
    <dgm:pt modelId="{D6435AAE-2740-431B-9A7B-9B288899D969}" type="pres">
      <dgm:prSet presAssocID="{3A311B9B-9F6C-4187-990C-88ACD9F92A38}" presName="pictRect" presStyleLbl="node1" presStyleIdx="1" presStyleCnt="4" custScaleY="161602" custLinFactNeighborX="723" custLinFactNeighborY="-525"/>
      <dgm:spPr>
        <a:blipFill rotWithShape="1">
          <a:blip xmlns:r="http://schemas.openxmlformats.org/officeDocument/2006/relationships" r:embed="rId2"/>
          <a:stretch>
            <a:fillRect/>
          </a:stretch>
        </a:blipFill>
      </dgm:spPr>
    </dgm:pt>
    <dgm:pt modelId="{057078BE-DFE8-4D45-B1AA-6CBE912D08A1}" type="pres">
      <dgm:prSet presAssocID="{3A311B9B-9F6C-4187-990C-88ACD9F92A38}" presName="textRect" presStyleLbl="revTx" presStyleIdx="1" presStyleCnt="4" custLinFactNeighborX="3637" custLinFactNeighborY="74097">
        <dgm:presLayoutVars>
          <dgm:bulletEnabled val="1"/>
        </dgm:presLayoutVars>
      </dgm:prSet>
      <dgm:spPr/>
      <dgm:t>
        <a:bodyPr/>
        <a:lstStyle/>
        <a:p>
          <a:endParaRPr lang="ru-RU"/>
        </a:p>
      </dgm:t>
    </dgm:pt>
    <dgm:pt modelId="{019802CE-C873-454A-B3AC-808EE0D834EC}" type="pres">
      <dgm:prSet presAssocID="{E11F46CB-E452-4908-814F-AB099CABDBD3}" presName="sibTrans" presStyleLbl="sibTrans2D1" presStyleIdx="0" presStyleCnt="0"/>
      <dgm:spPr/>
      <dgm:t>
        <a:bodyPr/>
        <a:lstStyle/>
        <a:p>
          <a:endParaRPr lang="ru-RU"/>
        </a:p>
      </dgm:t>
    </dgm:pt>
    <dgm:pt modelId="{7A257338-E61B-41AF-A145-43D96076736F}" type="pres">
      <dgm:prSet presAssocID="{027D0B6E-826B-49C1-ABF6-D907E0BD1CFF}" presName="compNode" presStyleCnt="0"/>
      <dgm:spPr/>
    </dgm:pt>
    <dgm:pt modelId="{13ACB7C9-A79F-4AF4-8E70-81D3D6FBC95A}" type="pres">
      <dgm:prSet presAssocID="{027D0B6E-826B-49C1-ABF6-D907E0BD1CFF}" presName="pictRect" presStyleLbl="node1" presStyleIdx="2" presStyleCnt="4" custScaleY="159500"/>
      <dgm:spPr>
        <a:blipFill rotWithShape="1">
          <a:blip xmlns:r="http://schemas.openxmlformats.org/officeDocument/2006/relationships" r:embed="rId3"/>
          <a:stretch>
            <a:fillRect/>
          </a:stretch>
        </a:blipFill>
      </dgm:spPr>
    </dgm:pt>
    <dgm:pt modelId="{9609ABDB-7948-4211-A95F-83E9EF6E729A}" type="pres">
      <dgm:prSet presAssocID="{027D0B6E-826B-49C1-ABF6-D907E0BD1CFF}" presName="textRect" presStyleLbl="revTx" presStyleIdx="2" presStyleCnt="4" custLinFactNeighborX="-1085" custLinFactNeighborY="63372">
        <dgm:presLayoutVars>
          <dgm:bulletEnabled val="1"/>
        </dgm:presLayoutVars>
      </dgm:prSet>
      <dgm:spPr/>
      <dgm:t>
        <a:bodyPr/>
        <a:lstStyle/>
        <a:p>
          <a:endParaRPr lang="ru-RU"/>
        </a:p>
      </dgm:t>
    </dgm:pt>
    <dgm:pt modelId="{9C83F29F-0635-4586-BA09-E8EA7D9EE74C}" type="pres">
      <dgm:prSet presAssocID="{67A0F915-1215-481D-870B-43F4ABB3FC0A}" presName="sibTrans" presStyleLbl="sibTrans2D1" presStyleIdx="0" presStyleCnt="0"/>
      <dgm:spPr/>
      <dgm:t>
        <a:bodyPr/>
        <a:lstStyle/>
        <a:p>
          <a:endParaRPr lang="ru-RU"/>
        </a:p>
      </dgm:t>
    </dgm:pt>
    <dgm:pt modelId="{6546A431-0AA1-4778-923C-B394B6EED9B7}" type="pres">
      <dgm:prSet presAssocID="{7D787043-E8F9-4C7C-A94D-6C9B29C1A82D}" presName="compNode" presStyleCnt="0"/>
      <dgm:spPr/>
    </dgm:pt>
    <dgm:pt modelId="{34F5F5CC-67F7-4F4A-BC52-1C414F28859E}" type="pres">
      <dgm:prSet presAssocID="{7D787043-E8F9-4C7C-A94D-6C9B29C1A82D}" presName="pictRect" presStyleLbl="node1" presStyleIdx="3" presStyleCnt="4" custScaleY="151263"/>
      <dgm:spPr>
        <a:blipFill rotWithShape="1">
          <a:blip xmlns:r="http://schemas.openxmlformats.org/officeDocument/2006/relationships" r:embed="rId4"/>
          <a:stretch>
            <a:fillRect/>
          </a:stretch>
        </a:blipFill>
      </dgm:spPr>
    </dgm:pt>
    <dgm:pt modelId="{6018AA7B-71EB-4A68-89C7-8806834D45EA}" type="pres">
      <dgm:prSet presAssocID="{7D787043-E8F9-4C7C-A94D-6C9B29C1A82D}" presName="textRect" presStyleLbl="revTx" presStyleIdx="3" presStyleCnt="4" custLinFactNeighborY="64347">
        <dgm:presLayoutVars>
          <dgm:bulletEnabled val="1"/>
        </dgm:presLayoutVars>
      </dgm:prSet>
      <dgm:spPr/>
      <dgm:t>
        <a:bodyPr/>
        <a:lstStyle/>
        <a:p>
          <a:endParaRPr lang="ru-RU"/>
        </a:p>
      </dgm:t>
    </dgm:pt>
  </dgm:ptLst>
  <dgm:cxnLst>
    <dgm:cxn modelId="{E447749C-EEC8-40A0-9AA2-4CC03FA09270}" srcId="{AF9C060C-4430-4DB8-9E37-1D160A8AFA2E}" destId="{14B56932-861E-425D-9EA7-58E3C237FE41}" srcOrd="0" destOrd="0" parTransId="{46756F50-9AF1-4DEC-A078-47CAA7D88AC8}" sibTransId="{BD17FC50-8505-4938-AFC5-D4A089E5D643}"/>
    <dgm:cxn modelId="{A11792C3-B101-4268-B5B3-588869AAB641}" type="presOf" srcId="{027D0B6E-826B-49C1-ABF6-D907E0BD1CFF}" destId="{9609ABDB-7948-4211-A95F-83E9EF6E729A}" srcOrd="0" destOrd="0" presId="urn:microsoft.com/office/officeart/2005/8/layout/pList1#2"/>
    <dgm:cxn modelId="{F2D18ADF-5919-45D0-83E1-9D645712FD2B}" srcId="{AF9C060C-4430-4DB8-9E37-1D160A8AFA2E}" destId="{7D787043-E8F9-4C7C-A94D-6C9B29C1A82D}" srcOrd="3" destOrd="0" parTransId="{578A11BF-705D-41FD-9B99-8BFA3624CF3E}" sibTransId="{7C1A8148-182E-4DB7-AF6F-BB519459BBFB}"/>
    <dgm:cxn modelId="{A61C5519-39F8-479D-B916-E915E8B591CB}" type="presOf" srcId="{AF9C060C-4430-4DB8-9E37-1D160A8AFA2E}" destId="{A1991756-8D02-4CA1-9C9F-DC824AD763AD}" srcOrd="0" destOrd="0" presId="urn:microsoft.com/office/officeart/2005/8/layout/pList1#2"/>
    <dgm:cxn modelId="{07544AEE-7850-45A7-ADB7-08E5E313D923}" srcId="{AF9C060C-4430-4DB8-9E37-1D160A8AFA2E}" destId="{3A311B9B-9F6C-4187-990C-88ACD9F92A38}" srcOrd="1" destOrd="0" parTransId="{7FD0DF1E-C7AB-4363-87B6-1DA161A260AC}" sibTransId="{E11F46CB-E452-4908-814F-AB099CABDBD3}"/>
    <dgm:cxn modelId="{A4471813-DADA-4A34-8129-4B9DA091D574}" srcId="{AF9C060C-4430-4DB8-9E37-1D160A8AFA2E}" destId="{027D0B6E-826B-49C1-ABF6-D907E0BD1CFF}" srcOrd="2" destOrd="0" parTransId="{4EC351D9-4633-4232-BEEA-477D3E9FB2DD}" sibTransId="{67A0F915-1215-481D-870B-43F4ABB3FC0A}"/>
    <dgm:cxn modelId="{18EB2E1F-24F9-4592-BAB3-6E32B47137C4}" type="presOf" srcId="{14B56932-861E-425D-9EA7-58E3C237FE41}" destId="{149921D1-48EB-49D7-931F-FEB2A178A0D9}" srcOrd="0" destOrd="0" presId="urn:microsoft.com/office/officeart/2005/8/layout/pList1#2"/>
    <dgm:cxn modelId="{ACEC941E-2ECD-4973-95DA-9C560D825AD8}" type="presOf" srcId="{BD17FC50-8505-4938-AFC5-D4A089E5D643}" destId="{2C94125E-0FEA-426B-BA1B-E7D83A782809}" srcOrd="0" destOrd="0" presId="urn:microsoft.com/office/officeart/2005/8/layout/pList1#2"/>
    <dgm:cxn modelId="{D3885ABC-10FE-4BFA-B336-46BA531F9B38}" type="presOf" srcId="{7D787043-E8F9-4C7C-A94D-6C9B29C1A82D}" destId="{6018AA7B-71EB-4A68-89C7-8806834D45EA}" srcOrd="0" destOrd="0" presId="urn:microsoft.com/office/officeart/2005/8/layout/pList1#2"/>
    <dgm:cxn modelId="{CA88DD59-C7C2-417C-9EC6-392D8F7C1B8E}" type="presOf" srcId="{67A0F915-1215-481D-870B-43F4ABB3FC0A}" destId="{9C83F29F-0635-4586-BA09-E8EA7D9EE74C}" srcOrd="0" destOrd="0" presId="urn:microsoft.com/office/officeart/2005/8/layout/pList1#2"/>
    <dgm:cxn modelId="{FB5F2AC5-36A4-4F73-B788-B508BF2224DD}" type="presOf" srcId="{E11F46CB-E452-4908-814F-AB099CABDBD3}" destId="{019802CE-C873-454A-B3AC-808EE0D834EC}" srcOrd="0" destOrd="0" presId="urn:microsoft.com/office/officeart/2005/8/layout/pList1#2"/>
    <dgm:cxn modelId="{048F67D8-1894-428A-92DD-117A35806067}" type="presOf" srcId="{3A311B9B-9F6C-4187-990C-88ACD9F92A38}" destId="{057078BE-DFE8-4D45-B1AA-6CBE912D08A1}" srcOrd="0" destOrd="0" presId="urn:microsoft.com/office/officeart/2005/8/layout/pList1#2"/>
    <dgm:cxn modelId="{ACA7B5ED-0F3C-4703-A2C8-FE5861B4A085}" type="presParOf" srcId="{A1991756-8D02-4CA1-9C9F-DC824AD763AD}" destId="{7F1D555E-9032-4997-B212-E5BF25D37E27}" srcOrd="0" destOrd="0" presId="urn:microsoft.com/office/officeart/2005/8/layout/pList1#2"/>
    <dgm:cxn modelId="{DC93D1DE-F9E0-48D1-9ABA-16BD99ABAC77}" type="presParOf" srcId="{7F1D555E-9032-4997-B212-E5BF25D37E27}" destId="{70D2DF89-A3F3-4F99-BC72-B138BDBEFD3B}" srcOrd="0" destOrd="0" presId="urn:microsoft.com/office/officeart/2005/8/layout/pList1#2"/>
    <dgm:cxn modelId="{8341B088-7C31-4C7B-9FB1-4D142DD8FB38}" type="presParOf" srcId="{7F1D555E-9032-4997-B212-E5BF25D37E27}" destId="{149921D1-48EB-49D7-931F-FEB2A178A0D9}" srcOrd="1" destOrd="0" presId="urn:microsoft.com/office/officeart/2005/8/layout/pList1#2"/>
    <dgm:cxn modelId="{F03BC844-E2C3-465D-B437-16A09F48BC0C}" type="presParOf" srcId="{A1991756-8D02-4CA1-9C9F-DC824AD763AD}" destId="{2C94125E-0FEA-426B-BA1B-E7D83A782809}" srcOrd="1" destOrd="0" presId="urn:microsoft.com/office/officeart/2005/8/layout/pList1#2"/>
    <dgm:cxn modelId="{BFA239D9-0DB8-49FD-A5F6-45E586FB1CCA}" type="presParOf" srcId="{A1991756-8D02-4CA1-9C9F-DC824AD763AD}" destId="{427FC5B0-30AF-4625-91B7-1B97180AAF13}" srcOrd="2" destOrd="0" presId="urn:microsoft.com/office/officeart/2005/8/layout/pList1#2"/>
    <dgm:cxn modelId="{D8C14605-0F09-4825-B7B2-2B47D9E77307}" type="presParOf" srcId="{427FC5B0-30AF-4625-91B7-1B97180AAF13}" destId="{D6435AAE-2740-431B-9A7B-9B288899D969}" srcOrd="0" destOrd="0" presId="urn:microsoft.com/office/officeart/2005/8/layout/pList1#2"/>
    <dgm:cxn modelId="{6E31C5C4-047B-47BC-88AC-9E75278449AA}" type="presParOf" srcId="{427FC5B0-30AF-4625-91B7-1B97180AAF13}" destId="{057078BE-DFE8-4D45-B1AA-6CBE912D08A1}" srcOrd="1" destOrd="0" presId="urn:microsoft.com/office/officeart/2005/8/layout/pList1#2"/>
    <dgm:cxn modelId="{1D4C22D9-132F-4D36-9F5C-F9120939CC1D}" type="presParOf" srcId="{A1991756-8D02-4CA1-9C9F-DC824AD763AD}" destId="{019802CE-C873-454A-B3AC-808EE0D834EC}" srcOrd="3" destOrd="0" presId="urn:microsoft.com/office/officeart/2005/8/layout/pList1#2"/>
    <dgm:cxn modelId="{FA4623C5-25CC-41DD-897C-70D4F9B14905}" type="presParOf" srcId="{A1991756-8D02-4CA1-9C9F-DC824AD763AD}" destId="{7A257338-E61B-41AF-A145-43D96076736F}" srcOrd="4" destOrd="0" presId="urn:microsoft.com/office/officeart/2005/8/layout/pList1#2"/>
    <dgm:cxn modelId="{211B45E3-598D-4489-ACD3-F5AFC1B65781}" type="presParOf" srcId="{7A257338-E61B-41AF-A145-43D96076736F}" destId="{13ACB7C9-A79F-4AF4-8E70-81D3D6FBC95A}" srcOrd="0" destOrd="0" presId="urn:microsoft.com/office/officeart/2005/8/layout/pList1#2"/>
    <dgm:cxn modelId="{3A04B162-6B99-41CB-A94A-8BF1F99C71F5}" type="presParOf" srcId="{7A257338-E61B-41AF-A145-43D96076736F}" destId="{9609ABDB-7948-4211-A95F-83E9EF6E729A}" srcOrd="1" destOrd="0" presId="urn:microsoft.com/office/officeart/2005/8/layout/pList1#2"/>
    <dgm:cxn modelId="{A3BDCA6D-1232-403D-B0C8-BF8C257FDE0E}" type="presParOf" srcId="{A1991756-8D02-4CA1-9C9F-DC824AD763AD}" destId="{9C83F29F-0635-4586-BA09-E8EA7D9EE74C}" srcOrd="5" destOrd="0" presId="urn:microsoft.com/office/officeart/2005/8/layout/pList1#2"/>
    <dgm:cxn modelId="{86FC2B1E-ED9F-4E12-8247-3AD8E52CF5B8}" type="presParOf" srcId="{A1991756-8D02-4CA1-9C9F-DC824AD763AD}" destId="{6546A431-0AA1-4778-923C-B394B6EED9B7}" srcOrd="6" destOrd="0" presId="urn:microsoft.com/office/officeart/2005/8/layout/pList1#2"/>
    <dgm:cxn modelId="{4F8D9B82-4F83-4EAB-9725-CAA0D9877F78}" type="presParOf" srcId="{6546A431-0AA1-4778-923C-B394B6EED9B7}" destId="{34F5F5CC-67F7-4F4A-BC52-1C414F28859E}" srcOrd="0" destOrd="0" presId="urn:microsoft.com/office/officeart/2005/8/layout/pList1#2"/>
    <dgm:cxn modelId="{7E1D0EF2-F69C-4B32-88F1-566C70C0D81C}" type="presParOf" srcId="{6546A431-0AA1-4778-923C-B394B6EED9B7}" destId="{6018AA7B-71EB-4A68-89C7-8806834D45EA}" srcOrd="1" destOrd="0" presId="urn:microsoft.com/office/officeart/2005/8/layout/pList1#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B22118-8948-452D-A82E-2384E391FE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FE5F3CD-4E2A-4455-BF86-CD1E5EBBF768}">
      <dgm:prSet phldrT="[Текст]"/>
      <dgm:spPr>
        <a:xfrm>
          <a:off x="377781" y="244817"/>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Криптографические методы защиты информации</a:t>
          </a:r>
        </a:p>
      </dgm:t>
    </dgm:pt>
    <dgm:pt modelId="{6F9777A5-747A-4C4F-B871-F45AEFB5EB8D}" type="parTrans" cxnId="{401F08C6-4CBD-4BA6-BFEA-CFAAFE963D11}">
      <dgm:prSet/>
      <dgm:spPr/>
      <dgm:t>
        <a:bodyPr/>
        <a:lstStyle/>
        <a:p>
          <a:endParaRPr lang="ru-RU"/>
        </a:p>
      </dgm:t>
    </dgm:pt>
    <dgm:pt modelId="{D5D17370-F77B-47AB-A0A7-D52D2A4D5025}" type="sibTrans" cxnId="{401F08C6-4CBD-4BA6-BFEA-CFAAFE963D11}">
      <dgm:prSet/>
      <dgm:spPr>
        <a:xfrm>
          <a:off x="-6085108" y="-931677"/>
          <a:ext cx="7248690" cy="7248690"/>
        </a:xfrm>
        <a:prstGeom prst="blockArc">
          <a:avLst>
            <a:gd name="adj1" fmla="val 18900000"/>
            <a:gd name="adj2" fmla="val 2700000"/>
            <a:gd name="adj3" fmla="val 298"/>
          </a:avLst>
        </a:prstGeom>
        <a:noFill/>
        <a:ln w="12700" cap="flat" cmpd="sng" algn="ctr">
          <a:solidFill>
            <a:srgbClr val="FFC000">
              <a:shade val="60000"/>
              <a:hueOff val="0"/>
              <a:satOff val="0"/>
              <a:lumOff val="0"/>
              <a:alphaOff val="0"/>
            </a:srgbClr>
          </a:solidFill>
          <a:prstDash val="solid"/>
        </a:ln>
        <a:effectLst/>
      </dgm:spPr>
      <dgm:t>
        <a:bodyPr/>
        <a:lstStyle/>
        <a:p>
          <a:endParaRPr lang="ru-RU"/>
        </a:p>
      </dgm:t>
    </dgm:pt>
    <dgm:pt modelId="{824D61FD-AA54-4BA5-A0C5-54C74339B353}">
      <dgm:prSet phldrT="[Текст]"/>
      <dgm:spPr>
        <a:xfrm>
          <a:off x="820994" y="979377"/>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Основы операционной системы </a:t>
          </a:r>
          <a:r>
            <a:rPr lang="ru-RU" dirty="0" err="1">
              <a:solidFill>
                <a:srgbClr val="2C2C2C"/>
              </a:solidFill>
              <a:latin typeface="Corbel" panose="020B0503020204020204"/>
              <a:ea typeface="+mn-ea"/>
              <a:cs typeface="+mn-cs"/>
            </a:rPr>
            <a:t>Linux</a:t>
          </a:r>
          <a:endParaRPr lang="ru-RU" dirty="0">
            <a:solidFill>
              <a:srgbClr val="2C2C2C"/>
            </a:solidFill>
            <a:latin typeface="Corbel" panose="020B0503020204020204"/>
            <a:ea typeface="+mn-ea"/>
            <a:cs typeface="+mn-cs"/>
          </a:endParaRPr>
        </a:p>
      </dgm:t>
    </dgm:pt>
    <dgm:pt modelId="{7AFEFBFF-AAF7-4DBF-82B5-34AB7DE7FD51}" type="parTrans" cxnId="{CD02FA14-DB7C-4AB3-BF1F-880BB46113F2}">
      <dgm:prSet/>
      <dgm:spPr/>
      <dgm:t>
        <a:bodyPr/>
        <a:lstStyle/>
        <a:p>
          <a:endParaRPr lang="ru-RU"/>
        </a:p>
      </dgm:t>
    </dgm:pt>
    <dgm:pt modelId="{B3057B3C-E29F-4E12-BC09-E4CE459BC862}" type="sibTrans" cxnId="{CD02FA14-DB7C-4AB3-BF1F-880BB46113F2}">
      <dgm:prSet/>
      <dgm:spPr/>
      <dgm:t>
        <a:bodyPr/>
        <a:lstStyle/>
        <a:p>
          <a:endParaRPr lang="ru-RU"/>
        </a:p>
      </dgm:t>
    </dgm:pt>
    <dgm:pt modelId="{8A693702-300B-44AD-9606-81EC4F3E912A}">
      <dgm:prSet phldrT="[Текст]"/>
      <dgm:spPr>
        <a:xfrm>
          <a:off x="1063872" y="1713398"/>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Мобильные технологии и приложения</a:t>
          </a:r>
        </a:p>
      </dgm:t>
    </dgm:pt>
    <dgm:pt modelId="{2E88EB5A-7F10-48C1-BE3A-D699E2E98463}" type="parTrans" cxnId="{9B9613B0-001C-4EA0-86EA-FE784DBFE851}">
      <dgm:prSet/>
      <dgm:spPr/>
      <dgm:t>
        <a:bodyPr/>
        <a:lstStyle/>
        <a:p>
          <a:endParaRPr lang="ru-RU"/>
        </a:p>
      </dgm:t>
    </dgm:pt>
    <dgm:pt modelId="{45276F0F-871C-482E-8A8A-BB5552D202FB}" type="sibTrans" cxnId="{9B9613B0-001C-4EA0-86EA-FE784DBFE851}">
      <dgm:prSet/>
      <dgm:spPr/>
      <dgm:t>
        <a:bodyPr/>
        <a:lstStyle/>
        <a:p>
          <a:endParaRPr lang="ru-RU"/>
        </a:p>
      </dgm:t>
    </dgm:pt>
    <dgm:pt modelId="{74E1071C-4174-4EB4-AEB0-07267256E62F}">
      <dgm:prSet/>
      <dgm:spPr/>
      <dgm:t>
        <a:bodyPr/>
        <a:lstStyle/>
        <a:p>
          <a:endParaRPr lang="ru-RU"/>
        </a:p>
      </dgm:t>
    </dgm:pt>
    <dgm:pt modelId="{0139F247-8C11-48A8-8720-4729A2766D06}" type="parTrans" cxnId="{5565FD5E-F81F-44DB-BEBF-6622BDB804FF}">
      <dgm:prSet/>
      <dgm:spPr/>
      <dgm:t>
        <a:bodyPr/>
        <a:lstStyle/>
        <a:p>
          <a:endParaRPr lang="ru-RU"/>
        </a:p>
      </dgm:t>
    </dgm:pt>
    <dgm:pt modelId="{C66A5474-2AEF-41AC-BAE2-048AB7344B1B}" type="sibTrans" cxnId="{5565FD5E-F81F-44DB-BEBF-6622BDB804FF}">
      <dgm:prSet/>
      <dgm:spPr/>
      <dgm:t>
        <a:bodyPr/>
        <a:lstStyle/>
        <a:p>
          <a:endParaRPr lang="ru-RU"/>
        </a:p>
      </dgm:t>
    </dgm:pt>
    <dgm:pt modelId="{8A61E11C-D720-4F8B-BA03-DA8010C349AD}">
      <dgm:prSet/>
      <dgm:spPr>
        <a:xfrm>
          <a:off x="820994" y="3916538"/>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Аналитика центра информационной безопасности</a:t>
          </a:r>
        </a:p>
      </dgm:t>
    </dgm:pt>
    <dgm:pt modelId="{788F25A3-206B-41B8-84F2-6EA2E909209B}" type="parTrans" cxnId="{6ED97516-6425-48AF-A231-0C86A39D3D15}">
      <dgm:prSet/>
      <dgm:spPr/>
      <dgm:t>
        <a:bodyPr/>
        <a:lstStyle/>
        <a:p>
          <a:endParaRPr lang="ru-RU"/>
        </a:p>
      </dgm:t>
    </dgm:pt>
    <dgm:pt modelId="{72C87918-7C97-423C-BB88-51533111AB81}" type="sibTrans" cxnId="{6ED97516-6425-48AF-A231-0C86A39D3D15}">
      <dgm:prSet/>
      <dgm:spPr/>
      <dgm:t>
        <a:bodyPr/>
        <a:lstStyle/>
        <a:p>
          <a:endParaRPr lang="ru-RU"/>
        </a:p>
      </dgm:t>
    </dgm:pt>
    <dgm:pt modelId="{9F553D4C-DFCC-42B1-8BB3-1212CDC00BF0}">
      <dgm:prSet/>
      <dgm:spPr>
        <a:xfrm>
          <a:off x="1063872" y="3182517"/>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Управление проектами в информационной безопасности </a:t>
          </a:r>
        </a:p>
      </dgm:t>
    </dgm:pt>
    <dgm:pt modelId="{03B21A50-3B77-4499-8F34-DEB4B1EF815A}" type="parTrans" cxnId="{5ACAC46A-E2FA-4CCD-B62F-CF00F1CF9C26}">
      <dgm:prSet/>
      <dgm:spPr/>
      <dgm:t>
        <a:bodyPr/>
        <a:lstStyle/>
        <a:p>
          <a:endParaRPr lang="ru-RU"/>
        </a:p>
      </dgm:t>
    </dgm:pt>
    <dgm:pt modelId="{A2B2CDF9-EA90-47E9-BE33-116CA63A2144}" type="sibTrans" cxnId="{5ACAC46A-E2FA-4CCD-B62F-CF00F1CF9C26}">
      <dgm:prSet/>
      <dgm:spPr/>
      <dgm:t>
        <a:bodyPr/>
        <a:lstStyle/>
        <a:p>
          <a:endParaRPr lang="ru-RU"/>
        </a:p>
      </dgm:t>
    </dgm:pt>
    <dgm:pt modelId="{AF3C5799-0345-4981-99F5-875DC46C094C}">
      <dgm:prSet/>
      <dgm:spPr>
        <a:xfrm>
          <a:off x="1141421" y="2447957"/>
          <a:ext cx="857044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Системы обнаружения и предотвращения вторжений</a:t>
          </a:r>
        </a:p>
      </dgm:t>
    </dgm:pt>
    <dgm:pt modelId="{1F6E60A5-D395-4FEF-B263-81C5D5C2946A}" type="parTrans" cxnId="{46B6EEEA-9009-45D0-B9AC-A31F3097C00E}">
      <dgm:prSet/>
      <dgm:spPr/>
      <dgm:t>
        <a:bodyPr/>
        <a:lstStyle/>
        <a:p>
          <a:endParaRPr lang="ru-RU"/>
        </a:p>
      </dgm:t>
    </dgm:pt>
    <dgm:pt modelId="{31735B8E-845F-42C6-8507-A169112BB4F0}" type="sibTrans" cxnId="{46B6EEEA-9009-45D0-B9AC-A31F3097C00E}">
      <dgm:prSet/>
      <dgm:spPr/>
      <dgm:t>
        <a:bodyPr/>
        <a:lstStyle/>
        <a:p>
          <a:endParaRPr lang="ru-RU"/>
        </a:p>
      </dgm:t>
    </dgm:pt>
    <dgm:pt modelId="{99477EA1-66C3-493B-B059-D5214FBD726C}">
      <dgm:prSet/>
      <dgm:spPr>
        <a:xfrm>
          <a:off x="377781" y="4651098"/>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Сетевая безопасность</a:t>
          </a:r>
        </a:p>
      </dgm:t>
    </dgm:pt>
    <dgm:pt modelId="{244EA405-498C-44D7-8763-2CEB3DD5A133}" type="parTrans" cxnId="{4F619C6F-490A-4D4D-AB75-81E5F8A13018}">
      <dgm:prSet/>
      <dgm:spPr/>
      <dgm:t>
        <a:bodyPr/>
        <a:lstStyle/>
        <a:p>
          <a:endParaRPr lang="ru-RU"/>
        </a:p>
      </dgm:t>
    </dgm:pt>
    <dgm:pt modelId="{EF8B4986-0547-465E-BB00-F26F110433CD}" type="sibTrans" cxnId="{4F619C6F-490A-4D4D-AB75-81E5F8A13018}">
      <dgm:prSet/>
      <dgm:spPr/>
      <dgm:t>
        <a:bodyPr/>
        <a:lstStyle/>
        <a:p>
          <a:endParaRPr lang="ru-RU"/>
        </a:p>
      </dgm:t>
    </dgm:pt>
    <dgm:pt modelId="{2724D7B9-F033-4FE8-B008-ECEA9CAB8AE5}" type="pres">
      <dgm:prSet presAssocID="{5FB22118-8948-452D-A82E-2384E391FE9B}" presName="Name0" presStyleCnt="0">
        <dgm:presLayoutVars>
          <dgm:chMax val="7"/>
          <dgm:chPref val="7"/>
          <dgm:dir/>
        </dgm:presLayoutVars>
      </dgm:prSet>
      <dgm:spPr/>
      <dgm:t>
        <a:bodyPr/>
        <a:lstStyle/>
        <a:p>
          <a:endParaRPr lang="ru-RU"/>
        </a:p>
      </dgm:t>
    </dgm:pt>
    <dgm:pt modelId="{93A6A3AB-665D-4593-A7D2-E40A7D2C0B23}" type="pres">
      <dgm:prSet presAssocID="{5FB22118-8948-452D-A82E-2384E391FE9B}" presName="Name1" presStyleCnt="0"/>
      <dgm:spPr/>
    </dgm:pt>
    <dgm:pt modelId="{0BA91A9D-2ADA-4B57-B5A5-1EF17343AFD3}" type="pres">
      <dgm:prSet presAssocID="{5FB22118-8948-452D-A82E-2384E391FE9B}" presName="cycle" presStyleCnt="0"/>
      <dgm:spPr/>
    </dgm:pt>
    <dgm:pt modelId="{76EC8858-B4D9-4D93-888A-603F1C01B988}" type="pres">
      <dgm:prSet presAssocID="{5FB22118-8948-452D-A82E-2384E391FE9B}" presName="srcNode" presStyleLbl="node1" presStyleIdx="0" presStyleCnt="7"/>
      <dgm:spPr/>
    </dgm:pt>
    <dgm:pt modelId="{8E93DB50-C9BB-49A0-BEA9-5907E7BDE392}" type="pres">
      <dgm:prSet presAssocID="{5FB22118-8948-452D-A82E-2384E391FE9B}" presName="conn" presStyleLbl="parChTrans1D2" presStyleIdx="0" presStyleCnt="1"/>
      <dgm:spPr/>
      <dgm:t>
        <a:bodyPr/>
        <a:lstStyle/>
        <a:p>
          <a:endParaRPr lang="ru-RU"/>
        </a:p>
      </dgm:t>
    </dgm:pt>
    <dgm:pt modelId="{CF48B5FC-FAD4-4735-A49E-94FC5451A15D}" type="pres">
      <dgm:prSet presAssocID="{5FB22118-8948-452D-A82E-2384E391FE9B}" presName="extraNode" presStyleLbl="node1" presStyleIdx="0" presStyleCnt="7"/>
      <dgm:spPr/>
    </dgm:pt>
    <dgm:pt modelId="{D5BE39EC-E7B2-434C-8F2B-3603264ACD55}" type="pres">
      <dgm:prSet presAssocID="{5FB22118-8948-452D-A82E-2384E391FE9B}" presName="dstNode" presStyleLbl="node1" presStyleIdx="0" presStyleCnt="7"/>
      <dgm:spPr/>
    </dgm:pt>
    <dgm:pt modelId="{0D3F8CEA-437E-41B5-B2C1-073F6ADFC7B1}" type="pres">
      <dgm:prSet presAssocID="{BFE5F3CD-4E2A-4455-BF86-CD1E5EBBF768}" presName="text_1" presStyleLbl="node1" presStyleIdx="0" presStyleCnt="7">
        <dgm:presLayoutVars>
          <dgm:bulletEnabled val="1"/>
        </dgm:presLayoutVars>
      </dgm:prSet>
      <dgm:spPr/>
      <dgm:t>
        <a:bodyPr/>
        <a:lstStyle/>
        <a:p>
          <a:endParaRPr lang="ru-RU"/>
        </a:p>
      </dgm:t>
    </dgm:pt>
    <dgm:pt modelId="{0ECA6C8E-1884-455E-8196-AD4F01C9A25D}" type="pres">
      <dgm:prSet presAssocID="{BFE5F3CD-4E2A-4455-BF86-CD1E5EBBF768}" presName="accent_1" presStyleCnt="0"/>
      <dgm:spPr/>
    </dgm:pt>
    <dgm:pt modelId="{302EB32D-3745-454B-9114-F704926775B3}" type="pres">
      <dgm:prSet presAssocID="{BFE5F3CD-4E2A-4455-BF86-CD1E5EBBF768}" presName="accentRepeatNode" presStyleLbl="solidFgAcc1" presStyleIdx="0" presStyleCnt="7"/>
      <dgm:spPr>
        <a:xfrm>
          <a:off x="71894" y="18363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5CBAD493-B72B-4AF0-AE53-FCA3E8FDCC03}" type="pres">
      <dgm:prSet presAssocID="{824D61FD-AA54-4BA5-A0C5-54C74339B353}" presName="text_2" presStyleLbl="node1" presStyleIdx="1" presStyleCnt="7">
        <dgm:presLayoutVars>
          <dgm:bulletEnabled val="1"/>
        </dgm:presLayoutVars>
      </dgm:prSet>
      <dgm:spPr/>
      <dgm:t>
        <a:bodyPr/>
        <a:lstStyle/>
        <a:p>
          <a:endParaRPr lang="ru-RU"/>
        </a:p>
      </dgm:t>
    </dgm:pt>
    <dgm:pt modelId="{3A623743-46BE-4F99-8752-806040D88141}" type="pres">
      <dgm:prSet presAssocID="{824D61FD-AA54-4BA5-A0C5-54C74339B353}" presName="accent_2" presStyleCnt="0"/>
      <dgm:spPr/>
    </dgm:pt>
    <dgm:pt modelId="{77BABCF2-DC07-4A19-B542-A1C36506DCF9}" type="pres">
      <dgm:prSet presAssocID="{824D61FD-AA54-4BA5-A0C5-54C74339B353}" presName="accentRepeatNode" presStyleLbl="solidFgAcc1" presStyleIdx="1" presStyleCnt="7"/>
      <dgm:spPr>
        <a:xfrm>
          <a:off x="515107" y="91819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AB9A7369-B52F-4EA5-8794-6DAF69985349}" type="pres">
      <dgm:prSet presAssocID="{8A693702-300B-44AD-9606-81EC4F3E912A}" presName="text_3" presStyleLbl="node1" presStyleIdx="2" presStyleCnt="7">
        <dgm:presLayoutVars>
          <dgm:bulletEnabled val="1"/>
        </dgm:presLayoutVars>
      </dgm:prSet>
      <dgm:spPr/>
      <dgm:t>
        <a:bodyPr/>
        <a:lstStyle/>
        <a:p>
          <a:endParaRPr lang="ru-RU"/>
        </a:p>
      </dgm:t>
    </dgm:pt>
    <dgm:pt modelId="{223C7117-8C36-4921-A8CB-808F72CB6A1F}" type="pres">
      <dgm:prSet presAssocID="{8A693702-300B-44AD-9606-81EC4F3E912A}" presName="accent_3" presStyleCnt="0"/>
      <dgm:spPr/>
    </dgm:pt>
    <dgm:pt modelId="{ECE533FB-231A-4E4F-94D6-23E9FC5536A9}" type="pres">
      <dgm:prSet presAssocID="{8A693702-300B-44AD-9606-81EC4F3E912A}" presName="accentRepeatNode" presStyleLbl="solidFgAcc1" presStyleIdx="2" presStyleCnt="7"/>
      <dgm:spPr>
        <a:xfrm>
          <a:off x="757985" y="165222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8F1CE333-2D17-4129-86C6-5DB0C0E9533A}" type="pres">
      <dgm:prSet presAssocID="{AF3C5799-0345-4981-99F5-875DC46C094C}" presName="text_4" presStyleLbl="node1" presStyleIdx="3" presStyleCnt="7">
        <dgm:presLayoutVars>
          <dgm:bulletEnabled val="1"/>
        </dgm:presLayoutVars>
      </dgm:prSet>
      <dgm:spPr/>
      <dgm:t>
        <a:bodyPr/>
        <a:lstStyle/>
        <a:p>
          <a:endParaRPr lang="ru-RU"/>
        </a:p>
      </dgm:t>
    </dgm:pt>
    <dgm:pt modelId="{D9A0C74B-39A2-46C8-855D-A74E491C21B4}" type="pres">
      <dgm:prSet presAssocID="{AF3C5799-0345-4981-99F5-875DC46C094C}" presName="accent_4" presStyleCnt="0"/>
      <dgm:spPr/>
    </dgm:pt>
    <dgm:pt modelId="{0F11D925-3F0C-427F-A079-7696DFDD6E8A}" type="pres">
      <dgm:prSet presAssocID="{AF3C5799-0345-4981-99F5-875DC46C094C}" presName="accentRepeatNode" presStyleLbl="solidFgAcc1" presStyleIdx="3" presStyleCnt="7"/>
      <dgm:spPr>
        <a:xfrm>
          <a:off x="835534" y="238678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E9609E8A-F7DC-4015-9AD3-ACFFE854DA12}" type="pres">
      <dgm:prSet presAssocID="{9F553D4C-DFCC-42B1-8BB3-1212CDC00BF0}" presName="text_5" presStyleLbl="node1" presStyleIdx="4" presStyleCnt="7">
        <dgm:presLayoutVars>
          <dgm:bulletEnabled val="1"/>
        </dgm:presLayoutVars>
      </dgm:prSet>
      <dgm:spPr/>
      <dgm:t>
        <a:bodyPr/>
        <a:lstStyle/>
        <a:p>
          <a:endParaRPr lang="ru-RU"/>
        </a:p>
      </dgm:t>
    </dgm:pt>
    <dgm:pt modelId="{0167CB04-2C87-413E-B64D-EC45391AA96D}" type="pres">
      <dgm:prSet presAssocID="{9F553D4C-DFCC-42B1-8BB3-1212CDC00BF0}" presName="accent_5" presStyleCnt="0"/>
      <dgm:spPr/>
    </dgm:pt>
    <dgm:pt modelId="{D5101CA1-7665-473D-80A1-220773662178}" type="pres">
      <dgm:prSet presAssocID="{9F553D4C-DFCC-42B1-8BB3-1212CDC00BF0}" presName="accentRepeatNode" presStyleLbl="solidFgAcc1" presStyleIdx="4" presStyleCnt="7"/>
      <dgm:spPr>
        <a:xfrm>
          <a:off x="757985" y="312134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75DC26BD-BB28-48FA-9253-944596A12E4E}" type="pres">
      <dgm:prSet presAssocID="{8A61E11C-D720-4F8B-BA03-DA8010C349AD}" presName="text_6" presStyleLbl="node1" presStyleIdx="5" presStyleCnt="7">
        <dgm:presLayoutVars>
          <dgm:bulletEnabled val="1"/>
        </dgm:presLayoutVars>
      </dgm:prSet>
      <dgm:spPr/>
      <dgm:t>
        <a:bodyPr/>
        <a:lstStyle/>
        <a:p>
          <a:endParaRPr lang="ru-RU"/>
        </a:p>
      </dgm:t>
    </dgm:pt>
    <dgm:pt modelId="{0C79E0A8-EC27-49FD-B488-4AF3A4BEC677}" type="pres">
      <dgm:prSet presAssocID="{8A61E11C-D720-4F8B-BA03-DA8010C349AD}" presName="accent_6" presStyleCnt="0"/>
      <dgm:spPr/>
    </dgm:pt>
    <dgm:pt modelId="{A4695769-F1DC-4B91-BB17-E23B61AA201F}" type="pres">
      <dgm:prSet presAssocID="{8A61E11C-D720-4F8B-BA03-DA8010C349AD}" presName="accentRepeatNode" presStyleLbl="solidFgAcc1" presStyleIdx="5" presStyleCnt="7"/>
      <dgm:spPr>
        <a:xfrm>
          <a:off x="515107" y="385536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B6133D10-B157-44FB-832E-6DB49CEAA60F}" type="pres">
      <dgm:prSet presAssocID="{99477EA1-66C3-493B-B059-D5214FBD726C}" presName="text_7" presStyleLbl="node1" presStyleIdx="6" presStyleCnt="7">
        <dgm:presLayoutVars>
          <dgm:bulletEnabled val="1"/>
        </dgm:presLayoutVars>
      </dgm:prSet>
      <dgm:spPr/>
      <dgm:t>
        <a:bodyPr/>
        <a:lstStyle/>
        <a:p>
          <a:endParaRPr lang="ru-RU"/>
        </a:p>
      </dgm:t>
    </dgm:pt>
    <dgm:pt modelId="{3BFC24D6-04EA-4136-A204-5955501DCA9A}" type="pres">
      <dgm:prSet presAssocID="{99477EA1-66C3-493B-B059-D5214FBD726C}" presName="accent_7" presStyleCnt="0"/>
      <dgm:spPr/>
    </dgm:pt>
    <dgm:pt modelId="{44D67D0A-AA2E-450D-863B-5C939265CD25}" type="pres">
      <dgm:prSet presAssocID="{99477EA1-66C3-493B-B059-D5214FBD726C}" presName="accentRepeatNode" presStyleLbl="solidFgAcc1" presStyleIdx="6" presStyleCnt="7"/>
      <dgm:spPr>
        <a:xfrm>
          <a:off x="71894" y="458992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Lst>
  <dgm:cxnLst>
    <dgm:cxn modelId="{8E24621C-A12B-4B62-9DA2-3BD6FDC45751}" type="presOf" srcId="{99477EA1-66C3-493B-B059-D5214FBD726C}" destId="{B6133D10-B157-44FB-832E-6DB49CEAA60F}" srcOrd="0" destOrd="0" presId="urn:microsoft.com/office/officeart/2008/layout/VerticalCurvedList"/>
    <dgm:cxn modelId="{46B6EEEA-9009-45D0-B9AC-A31F3097C00E}" srcId="{5FB22118-8948-452D-A82E-2384E391FE9B}" destId="{AF3C5799-0345-4981-99F5-875DC46C094C}" srcOrd="3" destOrd="0" parTransId="{1F6E60A5-D395-4FEF-B263-81C5D5C2946A}" sibTransId="{31735B8E-845F-42C6-8507-A169112BB4F0}"/>
    <dgm:cxn modelId="{5ACAC46A-E2FA-4CCD-B62F-CF00F1CF9C26}" srcId="{5FB22118-8948-452D-A82E-2384E391FE9B}" destId="{9F553D4C-DFCC-42B1-8BB3-1212CDC00BF0}" srcOrd="4" destOrd="0" parTransId="{03B21A50-3B77-4499-8F34-DEB4B1EF815A}" sibTransId="{A2B2CDF9-EA90-47E9-BE33-116CA63A2144}"/>
    <dgm:cxn modelId="{DE7EACAB-722C-467D-A8EC-3A02FA8F4F4A}" type="presOf" srcId="{8A693702-300B-44AD-9606-81EC4F3E912A}" destId="{AB9A7369-B52F-4EA5-8794-6DAF69985349}" srcOrd="0" destOrd="0" presId="urn:microsoft.com/office/officeart/2008/layout/VerticalCurvedList"/>
    <dgm:cxn modelId="{7F6F896B-78E0-4E80-B3C5-DF8764802018}" type="presOf" srcId="{8A61E11C-D720-4F8B-BA03-DA8010C349AD}" destId="{75DC26BD-BB28-48FA-9253-944596A12E4E}" srcOrd="0" destOrd="0" presId="urn:microsoft.com/office/officeart/2008/layout/VerticalCurvedList"/>
    <dgm:cxn modelId="{401F08C6-4CBD-4BA6-BFEA-CFAAFE963D11}" srcId="{5FB22118-8948-452D-A82E-2384E391FE9B}" destId="{BFE5F3CD-4E2A-4455-BF86-CD1E5EBBF768}" srcOrd="0" destOrd="0" parTransId="{6F9777A5-747A-4C4F-B871-F45AEFB5EB8D}" sibTransId="{D5D17370-F77B-47AB-A0A7-D52D2A4D5025}"/>
    <dgm:cxn modelId="{FA04CFD7-D266-479C-9EA1-7CC3E38B174C}" type="presOf" srcId="{BFE5F3CD-4E2A-4455-BF86-CD1E5EBBF768}" destId="{0D3F8CEA-437E-41B5-B2C1-073F6ADFC7B1}" srcOrd="0" destOrd="0" presId="urn:microsoft.com/office/officeart/2008/layout/VerticalCurvedList"/>
    <dgm:cxn modelId="{CD02FA14-DB7C-4AB3-BF1F-880BB46113F2}" srcId="{5FB22118-8948-452D-A82E-2384E391FE9B}" destId="{824D61FD-AA54-4BA5-A0C5-54C74339B353}" srcOrd="1" destOrd="0" parTransId="{7AFEFBFF-AAF7-4DBF-82B5-34AB7DE7FD51}" sibTransId="{B3057B3C-E29F-4E12-BC09-E4CE459BC862}"/>
    <dgm:cxn modelId="{4F619C6F-490A-4D4D-AB75-81E5F8A13018}" srcId="{5FB22118-8948-452D-A82E-2384E391FE9B}" destId="{99477EA1-66C3-493B-B059-D5214FBD726C}" srcOrd="6" destOrd="0" parTransId="{244EA405-498C-44D7-8763-2CEB3DD5A133}" sibTransId="{EF8B4986-0547-465E-BB00-F26F110433CD}"/>
    <dgm:cxn modelId="{9B9613B0-001C-4EA0-86EA-FE784DBFE851}" srcId="{5FB22118-8948-452D-A82E-2384E391FE9B}" destId="{8A693702-300B-44AD-9606-81EC4F3E912A}" srcOrd="2" destOrd="0" parTransId="{2E88EB5A-7F10-48C1-BE3A-D699E2E98463}" sibTransId="{45276F0F-871C-482E-8A8A-BB5552D202FB}"/>
    <dgm:cxn modelId="{41BB3150-3AFE-40B8-A54F-F36663657FCD}" type="presOf" srcId="{AF3C5799-0345-4981-99F5-875DC46C094C}" destId="{8F1CE333-2D17-4129-86C6-5DB0C0E9533A}" srcOrd="0" destOrd="0" presId="urn:microsoft.com/office/officeart/2008/layout/VerticalCurvedList"/>
    <dgm:cxn modelId="{371C9E8F-3013-4C16-9474-E3A8F6DA9575}" type="presOf" srcId="{824D61FD-AA54-4BA5-A0C5-54C74339B353}" destId="{5CBAD493-B72B-4AF0-AE53-FCA3E8FDCC03}" srcOrd="0" destOrd="0" presId="urn:microsoft.com/office/officeart/2008/layout/VerticalCurvedList"/>
    <dgm:cxn modelId="{6ED97516-6425-48AF-A231-0C86A39D3D15}" srcId="{5FB22118-8948-452D-A82E-2384E391FE9B}" destId="{8A61E11C-D720-4F8B-BA03-DA8010C349AD}" srcOrd="5" destOrd="0" parTransId="{788F25A3-206B-41B8-84F2-6EA2E909209B}" sibTransId="{72C87918-7C97-423C-BB88-51533111AB81}"/>
    <dgm:cxn modelId="{5565FD5E-F81F-44DB-BEBF-6622BDB804FF}" srcId="{5FB22118-8948-452D-A82E-2384E391FE9B}" destId="{74E1071C-4174-4EB4-AEB0-07267256E62F}" srcOrd="7" destOrd="0" parTransId="{0139F247-8C11-48A8-8720-4729A2766D06}" sibTransId="{C66A5474-2AEF-41AC-BAE2-048AB7344B1B}"/>
    <dgm:cxn modelId="{CAFF1EB6-63EE-41C3-8D96-B31123B944F9}" type="presOf" srcId="{9F553D4C-DFCC-42B1-8BB3-1212CDC00BF0}" destId="{E9609E8A-F7DC-4015-9AD3-ACFFE854DA12}" srcOrd="0" destOrd="0" presId="urn:microsoft.com/office/officeart/2008/layout/VerticalCurvedList"/>
    <dgm:cxn modelId="{FB64D8E4-15C0-4FFB-9EB7-0797B4CB5480}" type="presOf" srcId="{5FB22118-8948-452D-A82E-2384E391FE9B}" destId="{2724D7B9-F033-4FE8-B008-ECEA9CAB8AE5}" srcOrd="0" destOrd="0" presId="urn:microsoft.com/office/officeart/2008/layout/VerticalCurvedList"/>
    <dgm:cxn modelId="{17BE8841-54A4-4E90-97CE-1F6005D3367A}" type="presOf" srcId="{D5D17370-F77B-47AB-A0A7-D52D2A4D5025}" destId="{8E93DB50-C9BB-49A0-BEA9-5907E7BDE392}" srcOrd="0" destOrd="0" presId="urn:microsoft.com/office/officeart/2008/layout/VerticalCurvedList"/>
    <dgm:cxn modelId="{2650C6C6-4F99-4833-AE29-6C74DD45584B}" type="presParOf" srcId="{2724D7B9-F033-4FE8-B008-ECEA9CAB8AE5}" destId="{93A6A3AB-665D-4593-A7D2-E40A7D2C0B23}" srcOrd="0" destOrd="0" presId="urn:microsoft.com/office/officeart/2008/layout/VerticalCurvedList"/>
    <dgm:cxn modelId="{96830BA2-7288-4512-896D-1C70A7214E34}" type="presParOf" srcId="{93A6A3AB-665D-4593-A7D2-E40A7D2C0B23}" destId="{0BA91A9D-2ADA-4B57-B5A5-1EF17343AFD3}" srcOrd="0" destOrd="0" presId="urn:microsoft.com/office/officeart/2008/layout/VerticalCurvedList"/>
    <dgm:cxn modelId="{FE0329EF-9A1D-4BBC-B220-527C3A8978C1}" type="presParOf" srcId="{0BA91A9D-2ADA-4B57-B5A5-1EF17343AFD3}" destId="{76EC8858-B4D9-4D93-888A-603F1C01B988}" srcOrd="0" destOrd="0" presId="urn:microsoft.com/office/officeart/2008/layout/VerticalCurvedList"/>
    <dgm:cxn modelId="{D5B90274-4E56-4337-9648-5C364F0B7EA6}" type="presParOf" srcId="{0BA91A9D-2ADA-4B57-B5A5-1EF17343AFD3}" destId="{8E93DB50-C9BB-49A0-BEA9-5907E7BDE392}" srcOrd="1" destOrd="0" presId="urn:microsoft.com/office/officeart/2008/layout/VerticalCurvedList"/>
    <dgm:cxn modelId="{174ABD6E-510A-4CB0-972B-189AB8766F2E}" type="presParOf" srcId="{0BA91A9D-2ADA-4B57-B5A5-1EF17343AFD3}" destId="{CF48B5FC-FAD4-4735-A49E-94FC5451A15D}" srcOrd="2" destOrd="0" presId="urn:microsoft.com/office/officeart/2008/layout/VerticalCurvedList"/>
    <dgm:cxn modelId="{66905EA0-A98C-405E-9B2C-76F4E0F8B156}" type="presParOf" srcId="{0BA91A9D-2ADA-4B57-B5A5-1EF17343AFD3}" destId="{D5BE39EC-E7B2-434C-8F2B-3603264ACD55}" srcOrd="3" destOrd="0" presId="urn:microsoft.com/office/officeart/2008/layout/VerticalCurvedList"/>
    <dgm:cxn modelId="{DEBCB10B-9EEB-49E4-921B-BF659C5A257D}" type="presParOf" srcId="{93A6A3AB-665D-4593-A7D2-E40A7D2C0B23}" destId="{0D3F8CEA-437E-41B5-B2C1-073F6ADFC7B1}" srcOrd="1" destOrd="0" presId="urn:microsoft.com/office/officeart/2008/layout/VerticalCurvedList"/>
    <dgm:cxn modelId="{106C8972-3AC2-44E2-9A2F-933B85363CD1}" type="presParOf" srcId="{93A6A3AB-665D-4593-A7D2-E40A7D2C0B23}" destId="{0ECA6C8E-1884-455E-8196-AD4F01C9A25D}" srcOrd="2" destOrd="0" presId="urn:microsoft.com/office/officeart/2008/layout/VerticalCurvedList"/>
    <dgm:cxn modelId="{108DC110-B5F0-4E3C-9886-402FFB1F7B6D}" type="presParOf" srcId="{0ECA6C8E-1884-455E-8196-AD4F01C9A25D}" destId="{302EB32D-3745-454B-9114-F704926775B3}" srcOrd="0" destOrd="0" presId="urn:microsoft.com/office/officeart/2008/layout/VerticalCurvedList"/>
    <dgm:cxn modelId="{E43B1D44-F3C1-4E3A-A364-B33A938279D4}" type="presParOf" srcId="{93A6A3AB-665D-4593-A7D2-E40A7D2C0B23}" destId="{5CBAD493-B72B-4AF0-AE53-FCA3E8FDCC03}" srcOrd="3" destOrd="0" presId="urn:microsoft.com/office/officeart/2008/layout/VerticalCurvedList"/>
    <dgm:cxn modelId="{AA5BF553-1FED-4B66-B36C-43FEBDA87C30}" type="presParOf" srcId="{93A6A3AB-665D-4593-A7D2-E40A7D2C0B23}" destId="{3A623743-46BE-4F99-8752-806040D88141}" srcOrd="4" destOrd="0" presId="urn:microsoft.com/office/officeart/2008/layout/VerticalCurvedList"/>
    <dgm:cxn modelId="{BFA73130-65A0-42C3-A40F-7EF842AB75A6}" type="presParOf" srcId="{3A623743-46BE-4F99-8752-806040D88141}" destId="{77BABCF2-DC07-4A19-B542-A1C36506DCF9}" srcOrd="0" destOrd="0" presId="urn:microsoft.com/office/officeart/2008/layout/VerticalCurvedList"/>
    <dgm:cxn modelId="{8A5F759F-CC1D-4BAB-A8B5-E105414263AB}" type="presParOf" srcId="{93A6A3AB-665D-4593-A7D2-E40A7D2C0B23}" destId="{AB9A7369-B52F-4EA5-8794-6DAF69985349}" srcOrd="5" destOrd="0" presId="urn:microsoft.com/office/officeart/2008/layout/VerticalCurvedList"/>
    <dgm:cxn modelId="{4CE37403-2A97-4C3B-BE70-5884E24530E3}" type="presParOf" srcId="{93A6A3AB-665D-4593-A7D2-E40A7D2C0B23}" destId="{223C7117-8C36-4921-A8CB-808F72CB6A1F}" srcOrd="6" destOrd="0" presId="urn:microsoft.com/office/officeart/2008/layout/VerticalCurvedList"/>
    <dgm:cxn modelId="{EF126AD2-50DD-497E-96CB-6F4822B367D3}" type="presParOf" srcId="{223C7117-8C36-4921-A8CB-808F72CB6A1F}" destId="{ECE533FB-231A-4E4F-94D6-23E9FC5536A9}" srcOrd="0" destOrd="0" presId="urn:microsoft.com/office/officeart/2008/layout/VerticalCurvedList"/>
    <dgm:cxn modelId="{83E53379-D73E-4D72-BAD6-9F71A3409406}" type="presParOf" srcId="{93A6A3AB-665D-4593-A7D2-E40A7D2C0B23}" destId="{8F1CE333-2D17-4129-86C6-5DB0C0E9533A}" srcOrd="7" destOrd="0" presId="urn:microsoft.com/office/officeart/2008/layout/VerticalCurvedList"/>
    <dgm:cxn modelId="{C6AD5B03-A584-4632-B1A2-CD97FC0D557B}" type="presParOf" srcId="{93A6A3AB-665D-4593-A7D2-E40A7D2C0B23}" destId="{D9A0C74B-39A2-46C8-855D-A74E491C21B4}" srcOrd="8" destOrd="0" presId="urn:microsoft.com/office/officeart/2008/layout/VerticalCurvedList"/>
    <dgm:cxn modelId="{F2CABC53-2A92-46D1-B5E7-F8036E6DE74C}" type="presParOf" srcId="{D9A0C74B-39A2-46C8-855D-A74E491C21B4}" destId="{0F11D925-3F0C-427F-A079-7696DFDD6E8A}" srcOrd="0" destOrd="0" presId="urn:microsoft.com/office/officeart/2008/layout/VerticalCurvedList"/>
    <dgm:cxn modelId="{73765C97-7E14-4FBB-969C-F5023A92CD79}" type="presParOf" srcId="{93A6A3AB-665D-4593-A7D2-E40A7D2C0B23}" destId="{E9609E8A-F7DC-4015-9AD3-ACFFE854DA12}" srcOrd="9" destOrd="0" presId="urn:microsoft.com/office/officeart/2008/layout/VerticalCurvedList"/>
    <dgm:cxn modelId="{B10E67D4-CC0B-492F-8098-15B71D2879BE}" type="presParOf" srcId="{93A6A3AB-665D-4593-A7D2-E40A7D2C0B23}" destId="{0167CB04-2C87-413E-B64D-EC45391AA96D}" srcOrd="10" destOrd="0" presId="urn:microsoft.com/office/officeart/2008/layout/VerticalCurvedList"/>
    <dgm:cxn modelId="{A80D04EF-4899-4CA9-9CFA-29517930C2FC}" type="presParOf" srcId="{0167CB04-2C87-413E-B64D-EC45391AA96D}" destId="{D5101CA1-7665-473D-80A1-220773662178}" srcOrd="0" destOrd="0" presId="urn:microsoft.com/office/officeart/2008/layout/VerticalCurvedList"/>
    <dgm:cxn modelId="{5FEC7B4F-9161-41B9-9DA9-5C036760A123}" type="presParOf" srcId="{93A6A3AB-665D-4593-A7D2-E40A7D2C0B23}" destId="{75DC26BD-BB28-48FA-9253-944596A12E4E}" srcOrd="11" destOrd="0" presId="urn:microsoft.com/office/officeart/2008/layout/VerticalCurvedList"/>
    <dgm:cxn modelId="{01EF65B2-6A57-4EE0-8125-ECFAEC819906}" type="presParOf" srcId="{93A6A3AB-665D-4593-A7D2-E40A7D2C0B23}" destId="{0C79E0A8-EC27-49FD-B488-4AF3A4BEC677}" srcOrd="12" destOrd="0" presId="urn:microsoft.com/office/officeart/2008/layout/VerticalCurvedList"/>
    <dgm:cxn modelId="{D5C3F9C0-729A-4FBD-B07B-D327B6F8D0C3}" type="presParOf" srcId="{0C79E0A8-EC27-49FD-B488-4AF3A4BEC677}" destId="{A4695769-F1DC-4B91-BB17-E23B61AA201F}" srcOrd="0" destOrd="0" presId="urn:microsoft.com/office/officeart/2008/layout/VerticalCurvedList"/>
    <dgm:cxn modelId="{32890C97-A73A-4063-A64D-D9E229C9E9AB}" type="presParOf" srcId="{93A6A3AB-665D-4593-A7D2-E40A7D2C0B23}" destId="{B6133D10-B157-44FB-832E-6DB49CEAA60F}" srcOrd="13" destOrd="0" presId="urn:microsoft.com/office/officeart/2008/layout/VerticalCurvedList"/>
    <dgm:cxn modelId="{D6ED5F6C-E31D-4104-9090-8E6AE75FDF7D}" type="presParOf" srcId="{93A6A3AB-665D-4593-A7D2-E40A7D2C0B23}" destId="{3BFC24D6-04EA-4136-A204-5955501DCA9A}" srcOrd="14" destOrd="0" presId="urn:microsoft.com/office/officeart/2008/layout/VerticalCurvedList"/>
    <dgm:cxn modelId="{B2E3CE2B-E3D2-432B-9A0F-F1E17FF29717}" type="presParOf" srcId="{3BFC24D6-04EA-4136-A204-5955501DCA9A}" destId="{44D67D0A-AA2E-450D-863B-5C939265CD2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9C060C-4430-4DB8-9E37-1D160A8AFA2E}" type="doc">
      <dgm:prSet loTypeId="urn:microsoft.com/office/officeart/2005/8/layout/pList1#3" loCatId="list" qsTypeId="urn:microsoft.com/office/officeart/2005/8/quickstyle/simple1" qsCatId="simple" csTypeId="urn:microsoft.com/office/officeart/2005/8/colors/accent1_2" csCatId="accent1" phldr="1"/>
      <dgm:spPr/>
      <dgm:t>
        <a:bodyPr/>
        <a:lstStyle/>
        <a:p>
          <a:endParaRPr lang="ru-RU"/>
        </a:p>
      </dgm:t>
    </dgm:pt>
    <dgm:pt modelId="{14B56932-861E-425D-9EA7-58E3C237FE41}">
      <dgm:prSet phldrT="[Текст]"/>
      <dgm:spPr/>
      <dgm:t>
        <a:bodyPr/>
        <a:lstStyle/>
        <a:p>
          <a:r>
            <a:rPr lang="ru-RU" dirty="0">
              <a:solidFill>
                <a:schemeClr val="bg1"/>
              </a:solidFill>
            </a:rPr>
            <a:t>Защита вычислительных систем</a:t>
          </a:r>
        </a:p>
      </dgm:t>
    </dgm:pt>
    <dgm:pt modelId="{46756F50-9AF1-4DEC-A078-47CAA7D88AC8}" type="parTrans" cxnId="{E447749C-EEC8-40A0-9AA2-4CC03FA09270}">
      <dgm:prSet/>
      <dgm:spPr/>
      <dgm:t>
        <a:bodyPr/>
        <a:lstStyle/>
        <a:p>
          <a:endParaRPr lang="ru-RU"/>
        </a:p>
      </dgm:t>
    </dgm:pt>
    <dgm:pt modelId="{BD17FC50-8505-4938-AFC5-D4A089E5D643}" type="sibTrans" cxnId="{E447749C-EEC8-40A0-9AA2-4CC03FA09270}">
      <dgm:prSet/>
      <dgm:spPr/>
      <dgm:t>
        <a:bodyPr/>
        <a:lstStyle/>
        <a:p>
          <a:endParaRPr lang="ru-RU"/>
        </a:p>
      </dgm:t>
    </dgm:pt>
    <dgm:pt modelId="{3A311B9B-9F6C-4187-990C-88ACD9F92A38}">
      <dgm:prSet phldrT="[Текст]"/>
      <dgm:spPr/>
      <dgm:t>
        <a:bodyPr/>
        <a:lstStyle/>
        <a:p>
          <a:r>
            <a:rPr lang="ru-RU" dirty="0">
              <a:solidFill>
                <a:schemeClr val="bg1"/>
              </a:solidFill>
            </a:rPr>
            <a:t>Защита технических каналов передачи информации</a:t>
          </a:r>
        </a:p>
      </dgm:t>
    </dgm:pt>
    <dgm:pt modelId="{7FD0DF1E-C7AB-4363-87B6-1DA161A260AC}" type="parTrans" cxnId="{07544AEE-7850-45A7-ADB7-08E5E313D923}">
      <dgm:prSet/>
      <dgm:spPr/>
      <dgm:t>
        <a:bodyPr/>
        <a:lstStyle/>
        <a:p>
          <a:endParaRPr lang="ru-RU"/>
        </a:p>
      </dgm:t>
    </dgm:pt>
    <dgm:pt modelId="{E11F46CB-E452-4908-814F-AB099CABDBD3}" type="sibTrans" cxnId="{07544AEE-7850-45A7-ADB7-08E5E313D923}">
      <dgm:prSet/>
      <dgm:spPr/>
      <dgm:t>
        <a:bodyPr/>
        <a:lstStyle/>
        <a:p>
          <a:endParaRPr lang="ru-RU"/>
        </a:p>
      </dgm:t>
    </dgm:pt>
    <dgm:pt modelId="{027D0B6E-826B-49C1-ABF6-D907E0BD1CFF}">
      <dgm:prSet phldrT="[Текст]"/>
      <dgm:spPr/>
      <dgm:t>
        <a:bodyPr/>
        <a:lstStyle/>
        <a:p>
          <a:r>
            <a:rPr lang="ru-RU" dirty="0">
              <a:solidFill>
                <a:schemeClr val="bg1"/>
              </a:solidFill>
            </a:rPr>
            <a:t>Поддержка службы информационной безопасности</a:t>
          </a:r>
        </a:p>
      </dgm:t>
    </dgm:pt>
    <dgm:pt modelId="{4EC351D9-4633-4232-BEEA-477D3E9FB2DD}" type="parTrans" cxnId="{A4471813-DADA-4A34-8129-4B9DA091D574}">
      <dgm:prSet/>
      <dgm:spPr/>
      <dgm:t>
        <a:bodyPr/>
        <a:lstStyle/>
        <a:p>
          <a:endParaRPr lang="ru-RU"/>
        </a:p>
      </dgm:t>
    </dgm:pt>
    <dgm:pt modelId="{67A0F915-1215-481D-870B-43F4ABB3FC0A}" type="sibTrans" cxnId="{A4471813-DADA-4A34-8129-4B9DA091D574}">
      <dgm:prSet/>
      <dgm:spPr/>
      <dgm:t>
        <a:bodyPr/>
        <a:lstStyle/>
        <a:p>
          <a:endParaRPr lang="ru-RU"/>
        </a:p>
      </dgm:t>
    </dgm:pt>
    <dgm:pt modelId="{7D787043-E8F9-4C7C-A94D-6C9B29C1A82D}">
      <dgm:prSet phldrT="[Текст]"/>
      <dgm:spPr/>
      <dgm:t>
        <a:bodyPr/>
        <a:lstStyle/>
        <a:p>
          <a:r>
            <a:rPr lang="ru-RU" dirty="0">
              <a:solidFill>
                <a:schemeClr val="bg1"/>
              </a:solidFill>
            </a:rPr>
            <a:t>Управление информационной безопасностью</a:t>
          </a:r>
        </a:p>
      </dgm:t>
    </dgm:pt>
    <dgm:pt modelId="{578A11BF-705D-41FD-9B99-8BFA3624CF3E}" type="parTrans" cxnId="{F2D18ADF-5919-45D0-83E1-9D645712FD2B}">
      <dgm:prSet/>
      <dgm:spPr/>
      <dgm:t>
        <a:bodyPr/>
        <a:lstStyle/>
        <a:p>
          <a:endParaRPr lang="ru-RU"/>
        </a:p>
      </dgm:t>
    </dgm:pt>
    <dgm:pt modelId="{7C1A8148-182E-4DB7-AF6F-BB519459BBFB}" type="sibTrans" cxnId="{F2D18ADF-5919-45D0-83E1-9D645712FD2B}">
      <dgm:prSet/>
      <dgm:spPr/>
      <dgm:t>
        <a:bodyPr/>
        <a:lstStyle/>
        <a:p>
          <a:endParaRPr lang="ru-RU"/>
        </a:p>
      </dgm:t>
    </dgm:pt>
    <dgm:pt modelId="{A1991756-8D02-4CA1-9C9F-DC824AD763AD}" type="pres">
      <dgm:prSet presAssocID="{AF9C060C-4430-4DB8-9E37-1D160A8AFA2E}" presName="Name0" presStyleCnt="0">
        <dgm:presLayoutVars>
          <dgm:dir/>
          <dgm:resizeHandles val="exact"/>
        </dgm:presLayoutVars>
      </dgm:prSet>
      <dgm:spPr/>
      <dgm:t>
        <a:bodyPr/>
        <a:lstStyle/>
        <a:p>
          <a:endParaRPr lang="ru-RU"/>
        </a:p>
      </dgm:t>
    </dgm:pt>
    <dgm:pt modelId="{7F1D555E-9032-4997-B212-E5BF25D37E27}" type="pres">
      <dgm:prSet presAssocID="{14B56932-861E-425D-9EA7-58E3C237FE41}" presName="compNode" presStyleCnt="0"/>
      <dgm:spPr/>
    </dgm:pt>
    <dgm:pt modelId="{70D2DF89-A3F3-4F99-BC72-B138BDBEFD3B}" type="pres">
      <dgm:prSet presAssocID="{14B56932-861E-425D-9EA7-58E3C237FE41}" presName="pictRect" presStyleLbl="node1" presStyleIdx="0" presStyleCnt="4" custScaleY="152173"/>
      <dgm:spPr>
        <a:blipFill rotWithShape="1">
          <a:blip xmlns:r="http://schemas.openxmlformats.org/officeDocument/2006/relationships" r:embed="rId1"/>
          <a:stretch>
            <a:fillRect/>
          </a:stretch>
        </a:blipFill>
      </dgm:spPr>
    </dgm:pt>
    <dgm:pt modelId="{149921D1-48EB-49D7-931F-FEB2A178A0D9}" type="pres">
      <dgm:prSet presAssocID="{14B56932-861E-425D-9EA7-58E3C237FE41}" presName="textRect" presStyleLbl="revTx" presStyleIdx="0" presStyleCnt="4" custLinFactNeighborX="2532" custLinFactNeighborY="42898">
        <dgm:presLayoutVars>
          <dgm:bulletEnabled val="1"/>
        </dgm:presLayoutVars>
      </dgm:prSet>
      <dgm:spPr/>
      <dgm:t>
        <a:bodyPr/>
        <a:lstStyle/>
        <a:p>
          <a:endParaRPr lang="ru-RU"/>
        </a:p>
      </dgm:t>
    </dgm:pt>
    <dgm:pt modelId="{2C94125E-0FEA-426B-BA1B-E7D83A782809}" type="pres">
      <dgm:prSet presAssocID="{BD17FC50-8505-4938-AFC5-D4A089E5D643}" presName="sibTrans" presStyleLbl="sibTrans2D1" presStyleIdx="0" presStyleCnt="0"/>
      <dgm:spPr/>
      <dgm:t>
        <a:bodyPr/>
        <a:lstStyle/>
        <a:p>
          <a:endParaRPr lang="ru-RU"/>
        </a:p>
      </dgm:t>
    </dgm:pt>
    <dgm:pt modelId="{427FC5B0-30AF-4625-91B7-1B97180AAF13}" type="pres">
      <dgm:prSet presAssocID="{3A311B9B-9F6C-4187-990C-88ACD9F92A38}" presName="compNode" presStyleCnt="0"/>
      <dgm:spPr/>
    </dgm:pt>
    <dgm:pt modelId="{D6435AAE-2740-431B-9A7B-9B288899D969}" type="pres">
      <dgm:prSet presAssocID="{3A311B9B-9F6C-4187-990C-88ACD9F92A38}" presName="pictRect" presStyleLbl="node1" presStyleIdx="1" presStyleCnt="4" custScaleY="161602" custLinFactNeighborX="723" custLinFactNeighborY="-525"/>
      <dgm:spPr>
        <a:blipFill rotWithShape="1">
          <a:blip xmlns:r="http://schemas.openxmlformats.org/officeDocument/2006/relationships" r:embed="rId2"/>
          <a:stretch>
            <a:fillRect/>
          </a:stretch>
        </a:blipFill>
      </dgm:spPr>
    </dgm:pt>
    <dgm:pt modelId="{057078BE-DFE8-4D45-B1AA-6CBE912D08A1}" type="pres">
      <dgm:prSet presAssocID="{3A311B9B-9F6C-4187-990C-88ACD9F92A38}" presName="textRect" presStyleLbl="revTx" presStyleIdx="1" presStyleCnt="4" custLinFactNeighborX="3637" custLinFactNeighborY="74097">
        <dgm:presLayoutVars>
          <dgm:bulletEnabled val="1"/>
        </dgm:presLayoutVars>
      </dgm:prSet>
      <dgm:spPr/>
      <dgm:t>
        <a:bodyPr/>
        <a:lstStyle/>
        <a:p>
          <a:endParaRPr lang="ru-RU"/>
        </a:p>
      </dgm:t>
    </dgm:pt>
    <dgm:pt modelId="{019802CE-C873-454A-B3AC-808EE0D834EC}" type="pres">
      <dgm:prSet presAssocID="{E11F46CB-E452-4908-814F-AB099CABDBD3}" presName="sibTrans" presStyleLbl="sibTrans2D1" presStyleIdx="0" presStyleCnt="0"/>
      <dgm:spPr/>
      <dgm:t>
        <a:bodyPr/>
        <a:lstStyle/>
        <a:p>
          <a:endParaRPr lang="ru-RU"/>
        </a:p>
      </dgm:t>
    </dgm:pt>
    <dgm:pt modelId="{7A257338-E61B-41AF-A145-43D96076736F}" type="pres">
      <dgm:prSet presAssocID="{027D0B6E-826B-49C1-ABF6-D907E0BD1CFF}" presName="compNode" presStyleCnt="0"/>
      <dgm:spPr/>
    </dgm:pt>
    <dgm:pt modelId="{13ACB7C9-A79F-4AF4-8E70-81D3D6FBC95A}" type="pres">
      <dgm:prSet presAssocID="{027D0B6E-826B-49C1-ABF6-D907E0BD1CFF}" presName="pictRect" presStyleLbl="node1" presStyleIdx="2" presStyleCnt="4" custScaleY="159500"/>
      <dgm:spPr>
        <a:blipFill rotWithShape="1">
          <a:blip xmlns:r="http://schemas.openxmlformats.org/officeDocument/2006/relationships" r:embed="rId3"/>
          <a:stretch>
            <a:fillRect/>
          </a:stretch>
        </a:blipFill>
      </dgm:spPr>
    </dgm:pt>
    <dgm:pt modelId="{9609ABDB-7948-4211-A95F-83E9EF6E729A}" type="pres">
      <dgm:prSet presAssocID="{027D0B6E-826B-49C1-ABF6-D907E0BD1CFF}" presName="textRect" presStyleLbl="revTx" presStyleIdx="2" presStyleCnt="4" custLinFactNeighborX="-1085" custLinFactNeighborY="63372">
        <dgm:presLayoutVars>
          <dgm:bulletEnabled val="1"/>
        </dgm:presLayoutVars>
      </dgm:prSet>
      <dgm:spPr/>
      <dgm:t>
        <a:bodyPr/>
        <a:lstStyle/>
        <a:p>
          <a:endParaRPr lang="ru-RU"/>
        </a:p>
      </dgm:t>
    </dgm:pt>
    <dgm:pt modelId="{9C83F29F-0635-4586-BA09-E8EA7D9EE74C}" type="pres">
      <dgm:prSet presAssocID="{67A0F915-1215-481D-870B-43F4ABB3FC0A}" presName="sibTrans" presStyleLbl="sibTrans2D1" presStyleIdx="0" presStyleCnt="0"/>
      <dgm:spPr/>
      <dgm:t>
        <a:bodyPr/>
        <a:lstStyle/>
        <a:p>
          <a:endParaRPr lang="ru-RU"/>
        </a:p>
      </dgm:t>
    </dgm:pt>
    <dgm:pt modelId="{6546A431-0AA1-4778-923C-B394B6EED9B7}" type="pres">
      <dgm:prSet presAssocID="{7D787043-E8F9-4C7C-A94D-6C9B29C1A82D}" presName="compNode" presStyleCnt="0"/>
      <dgm:spPr/>
    </dgm:pt>
    <dgm:pt modelId="{34F5F5CC-67F7-4F4A-BC52-1C414F28859E}" type="pres">
      <dgm:prSet presAssocID="{7D787043-E8F9-4C7C-A94D-6C9B29C1A82D}" presName="pictRect" presStyleLbl="node1" presStyleIdx="3" presStyleCnt="4" custScaleY="151263"/>
      <dgm:spPr>
        <a:blipFill rotWithShape="1">
          <a:blip xmlns:r="http://schemas.openxmlformats.org/officeDocument/2006/relationships" r:embed="rId4"/>
          <a:stretch>
            <a:fillRect/>
          </a:stretch>
        </a:blipFill>
      </dgm:spPr>
    </dgm:pt>
    <dgm:pt modelId="{6018AA7B-71EB-4A68-89C7-8806834D45EA}" type="pres">
      <dgm:prSet presAssocID="{7D787043-E8F9-4C7C-A94D-6C9B29C1A82D}" presName="textRect" presStyleLbl="revTx" presStyleIdx="3" presStyleCnt="4" custLinFactNeighborY="64347">
        <dgm:presLayoutVars>
          <dgm:bulletEnabled val="1"/>
        </dgm:presLayoutVars>
      </dgm:prSet>
      <dgm:spPr/>
      <dgm:t>
        <a:bodyPr/>
        <a:lstStyle/>
        <a:p>
          <a:endParaRPr lang="ru-RU"/>
        </a:p>
      </dgm:t>
    </dgm:pt>
  </dgm:ptLst>
  <dgm:cxnLst>
    <dgm:cxn modelId="{E447749C-EEC8-40A0-9AA2-4CC03FA09270}" srcId="{AF9C060C-4430-4DB8-9E37-1D160A8AFA2E}" destId="{14B56932-861E-425D-9EA7-58E3C237FE41}" srcOrd="0" destOrd="0" parTransId="{46756F50-9AF1-4DEC-A078-47CAA7D88AC8}" sibTransId="{BD17FC50-8505-4938-AFC5-D4A089E5D643}"/>
    <dgm:cxn modelId="{A11792C3-B101-4268-B5B3-588869AAB641}" type="presOf" srcId="{027D0B6E-826B-49C1-ABF6-D907E0BD1CFF}" destId="{9609ABDB-7948-4211-A95F-83E9EF6E729A}" srcOrd="0" destOrd="0" presId="urn:microsoft.com/office/officeart/2005/8/layout/pList1#3"/>
    <dgm:cxn modelId="{F2D18ADF-5919-45D0-83E1-9D645712FD2B}" srcId="{AF9C060C-4430-4DB8-9E37-1D160A8AFA2E}" destId="{7D787043-E8F9-4C7C-A94D-6C9B29C1A82D}" srcOrd="3" destOrd="0" parTransId="{578A11BF-705D-41FD-9B99-8BFA3624CF3E}" sibTransId="{7C1A8148-182E-4DB7-AF6F-BB519459BBFB}"/>
    <dgm:cxn modelId="{A61C5519-39F8-479D-B916-E915E8B591CB}" type="presOf" srcId="{AF9C060C-4430-4DB8-9E37-1D160A8AFA2E}" destId="{A1991756-8D02-4CA1-9C9F-DC824AD763AD}" srcOrd="0" destOrd="0" presId="urn:microsoft.com/office/officeart/2005/8/layout/pList1#3"/>
    <dgm:cxn modelId="{07544AEE-7850-45A7-ADB7-08E5E313D923}" srcId="{AF9C060C-4430-4DB8-9E37-1D160A8AFA2E}" destId="{3A311B9B-9F6C-4187-990C-88ACD9F92A38}" srcOrd="1" destOrd="0" parTransId="{7FD0DF1E-C7AB-4363-87B6-1DA161A260AC}" sibTransId="{E11F46CB-E452-4908-814F-AB099CABDBD3}"/>
    <dgm:cxn modelId="{A4471813-DADA-4A34-8129-4B9DA091D574}" srcId="{AF9C060C-4430-4DB8-9E37-1D160A8AFA2E}" destId="{027D0B6E-826B-49C1-ABF6-D907E0BD1CFF}" srcOrd="2" destOrd="0" parTransId="{4EC351D9-4633-4232-BEEA-477D3E9FB2DD}" sibTransId="{67A0F915-1215-481D-870B-43F4ABB3FC0A}"/>
    <dgm:cxn modelId="{18EB2E1F-24F9-4592-BAB3-6E32B47137C4}" type="presOf" srcId="{14B56932-861E-425D-9EA7-58E3C237FE41}" destId="{149921D1-48EB-49D7-931F-FEB2A178A0D9}" srcOrd="0" destOrd="0" presId="urn:microsoft.com/office/officeart/2005/8/layout/pList1#3"/>
    <dgm:cxn modelId="{ACEC941E-2ECD-4973-95DA-9C560D825AD8}" type="presOf" srcId="{BD17FC50-8505-4938-AFC5-D4A089E5D643}" destId="{2C94125E-0FEA-426B-BA1B-E7D83A782809}" srcOrd="0" destOrd="0" presId="urn:microsoft.com/office/officeart/2005/8/layout/pList1#3"/>
    <dgm:cxn modelId="{D3885ABC-10FE-4BFA-B336-46BA531F9B38}" type="presOf" srcId="{7D787043-E8F9-4C7C-A94D-6C9B29C1A82D}" destId="{6018AA7B-71EB-4A68-89C7-8806834D45EA}" srcOrd="0" destOrd="0" presId="urn:microsoft.com/office/officeart/2005/8/layout/pList1#3"/>
    <dgm:cxn modelId="{CA88DD59-C7C2-417C-9EC6-392D8F7C1B8E}" type="presOf" srcId="{67A0F915-1215-481D-870B-43F4ABB3FC0A}" destId="{9C83F29F-0635-4586-BA09-E8EA7D9EE74C}" srcOrd="0" destOrd="0" presId="urn:microsoft.com/office/officeart/2005/8/layout/pList1#3"/>
    <dgm:cxn modelId="{FB5F2AC5-36A4-4F73-B788-B508BF2224DD}" type="presOf" srcId="{E11F46CB-E452-4908-814F-AB099CABDBD3}" destId="{019802CE-C873-454A-B3AC-808EE0D834EC}" srcOrd="0" destOrd="0" presId="urn:microsoft.com/office/officeart/2005/8/layout/pList1#3"/>
    <dgm:cxn modelId="{048F67D8-1894-428A-92DD-117A35806067}" type="presOf" srcId="{3A311B9B-9F6C-4187-990C-88ACD9F92A38}" destId="{057078BE-DFE8-4D45-B1AA-6CBE912D08A1}" srcOrd="0" destOrd="0" presId="urn:microsoft.com/office/officeart/2005/8/layout/pList1#3"/>
    <dgm:cxn modelId="{ACA7B5ED-0F3C-4703-A2C8-FE5861B4A085}" type="presParOf" srcId="{A1991756-8D02-4CA1-9C9F-DC824AD763AD}" destId="{7F1D555E-9032-4997-B212-E5BF25D37E27}" srcOrd="0" destOrd="0" presId="urn:microsoft.com/office/officeart/2005/8/layout/pList1#3"/>
    <dgm:cxn modelId="{DC93D1DE-F9E0-48D1-9ABA-16BD99ABAC77}" type="presParOf" srcId="{7F1D555E-9032-4997-B212-E5BF25D37E27}" destId="{70D2DF89-A3F3-4F99-BC72-B138BDBEFD3B}" srcOrd="0" destOrd="0" presId="urn:microsoft.com/office/officeart/2005/8/layout/pList1#3"/>
    <dgm:cxn modelId="{8341B088-7C31-4C7B-9FB1-4D142DD8FB38}" type="presParOf" srcId="{7F1D555E-9032-4997-B212-E5BF25D37E27}" destId="{149921D1-48EB-49D7-931F-FEB2A178A0D9}" srcOrd="1" destOrd="0" presId="urn:microsoft.com/office/officeart/2005/8/layout/pList1#3"/>
    <dgm:cxn modelId="{F03BC844-E2C3-465D-B437-16A09F48BC0C}" type="presParOf" srcId="{A1991756-8D02-4CA1-9C9F-DC824AD763AD}" destId="{2C94125E-0FEA-426B-BA1B-E7D83A782809}" srcOrd="1" destOrd="0" presId="urn:microsoft.com/office/officeart/2005/8/layout/pList1#3"/>
    <dgm:cxn modelId="{BFA239D9-0DB8-49FD-A5F6-45E586FB1CCA}" type="presParOf" srcId="{A1991756-8D02-4CA1-9C9F-DC824AD763AD}" destId="{427FC5B0-30AF-4625-91B7-1B97180AAF13}" srcOrd="2" destOrd="0" presId="urn:microsoft.com/office/officeart/2005/8/layout/pList1#3"/>
    <dgm:cxn modelId="{D8C14605-0F09-4825-B7B2-2B47D9E77307}" type="presParOf" srcId="{427FC5B0-30AF-4625-91B7-1B97180AAF13}" destId="{D6435AAE-2740-431B-9A7B-9B288899D969}" srcOrd="0" destOrd="0" presId="urn:microsoft.com/office/officeart/2005/8/layout/pList1#3"/>
    <dgm:cxn modelId="{6E31C5C4-047B-47BC-88AC-9E75278449AA}" type="presParOf" srcId="{427FC5B0-30AF-4625-91B7-1B97180AAF13}" destId="{057078BE-DFE8-4D45-B1AA-6CBE912D08A1}" srcOrd="1" destOrd="0" presId="urn:microsoft.com/office/officeart/2005/8/layout/pList1#3"/>
    <dgm:cxn modelId="{1D4C22D9-132F-4D36-9F5C-F9120939CC1D}" type="presParOf" srcId="{A1991756-8D02-4CA1-9C9F-DC824AD763AD}" destId="{019802CE-C873-454A-B3AC-808EE0D834EC}" srcOrd="3" destOrd="0" presId="urn:microsoft.com/office/officeart/2005/8/layout/pList1#3"/>
    <dgm:cxn modelId="{FA4623C5-25CC-41DD-897C-70D4F9B14905}" type="presParOf" srcId="{A1991756-8D02-4CA1-9C9F-DC824AD763AD}" destId="{7A257338-E61B-41AF-A145-43D96076736F}" srcOrd="4" destOrd="0" presId="urn:microsoft.com/office/officeart/2005/8/layout/pList1#3"/>
    <dgm:cxn modelId="{211B45E3-598D-4489-ACD3-F5AFC1B65781}" type="presParOf" srcId="{7A257338-E61B-41AF-A145-43D96076736F}" destId="{13ACB7C9-A79F-4AF4-8E70-81D3D6FBC95A}" srcOrd="0" destOrd="0" presId="urn:microsoft.com/office/officeart/2005/8/layout/pList1#3"/>
    <dgm:cxn modelId="{3A04B162-6B99-41CB-A94A-8BF1F99C71F5}" type="presParOf" srcId="{7A257338-E61B-41AF-A145-43D96076736F}" destId="{9609ABDB-7948-4211-A95F-83E9EF6E729A}" srcOrd="1" destOrd="0" presId="urn:microsoft.com/office/officeart/2005/8/layout/pList1#3"/>
    <dgm:cxn modelId="{A3BDCA6D-1232-403D-B0C8-BF8C257FDE0E}" type="presParOf" srcId="{A1991756-8D02-4CA1-9C9F-DC824AD763AD}" destId="{9C83F29F-0635-4586-BA09-E8EA7D9EE74C}" srcOrd="5" destOrd="0" presId="urn:microsoft.com/office/officeart/2005/8/layout/pList1#3"/>
    <dgm:cxn modelId="{86FC2B1E-ED9F-4E12-8247-3AD8E52CF5B8}" type="presParOf" srcId="{A1991756-8D02-4CA1-9C9F-DC824AD763AD}" destId="{6546A431-0AA1-4778-923C-B394B6EED9B7}" srcOrd="6" destOrd="0" presId="urn:microsoft.com/office/officeart/2005/8/layout/pList1#3"/>
    <dgm:cxn modelId="{4F8D9B82-4F83-4EAB-9725-CAA0D9877F78}" type="presParOf" srcId="{6546A431-0AA1-4778-923C-B394B6EED9B7}" destId="{34F5F5CC-67F7-4F4A-BC52-1C414F28859E}" srcOrd="0" destOrd="0" presId="urn:microsoft.com/office/officeart/2005/8/layout/pList1#3"/>
    <dgm:cxn modelId="{7E1D0EF2-F69C-4B32-88F1-566C70C0D81C}" type="presParOf" srcId="{6546A431-0AA1-4778-923C-B394B6EED9B7}" destId="{6018AA7B-71EB-4A68-89C7-8806834D45EA}" srcOrd="1" destOrd="0" presId="urn:microsoft.com/office/officeart/2005/8/layout/pList1#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B22118-8948-452D-A82E-2384E391FE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FE5F3CD-4E2A-4455-BF86-CD1E5EBBF768}">
      <dgm:prSet phldrT="[Текст]"/>
      <dgm:spPr>
        <a:xfrm>
          <a:off x="366673" y="320271"/>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Криптографические методы защиты информации</a:t>
          </a:r>
        </a:p>
      </dgm:t>
    </dgm:pt>
    <dgm:pt modelId="{6F9777A5-747A-4C4F-B871-F45AEFB5EB8D}" type="parTrans" cxnId="{401F08C6-4CBD-4BA6-BFEA-CFAAFE963D11}">
      <dgm:prSet/>
      <dgm:spPr/>
      <dgm:t>
        <a:bodyPr/>
        <a:lstStyle/>
        <a:p>
          <a:endParaRPr lang="ru-RU"/>
        </a:p>
      </dgm:t>
    </dgm:pt>
    <dgm:pt modelId="{D5D17370-F77B-47AB-A0A7-D52D2A4D5025}" type="sibTrans" cxnId="{401F08C6-4CBD-4BA6-BFEA-CFAAFE963D11}">
      <dgm:prSet/>
      <dgm:spPr>
        <a:xfrm>
          <a:off x="-6085108" y="-931677"/>
          <a:ext cx="7248690" cy="7248690"/>
        </a:xfrm>
        <a:prstGeom prst="blockArc">
          <a:avLst>
            <a:gd name="adj1" fmla="val 18900000"/>
            <a:gd name="adj2" fmla="val 2700000"/>
            <a:gd name="adj3" fmla="val 298"/>
          </a:avLst>
        </a:prstGeom>
        <a:noFill/>
        <a:ln w="12700" cap="flat" cmpd="sng" algn="ctr">
          <a:solidFill>
            <a:srgbClr val="FFC000">
              <a:shade val="60000"/>
              <a:hueOff val="0"/>
              <a:satOff val="0"/>
              <a:lumOff val="0"/>
              <a:alphaOff val="0"/>
            </a:srgbClr>
          </a:solidFill>
          <a:prstDash val="solid"/>
        </a:ln>
        <a:effectLst/>
      </dgm:spPr>
      <dgm:t>
        <a:bodyPr/>
        <a:lstStyle/>
        <a:p>
          <a:endParaRPr lang="ru-RU"/>
        </a:p>
      </dgm:t>
    </dgm:pt>
    <dgm:pt modelId="{824D61FD-AA54-4BA5-A0C5-54C74339B353}">
      <dgm:prSet phldrT="[Текст]"/>
      <dgm:spPr>
        <a:xfrm>
          <a:off x="820994" y="979377"/>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Стандартизация и сертификация средств информационной безопасности</a:t>
          </a:r>
        </a:p>
      </dgm:t>
    </dgm:pt>
    <dgm:pt modelId="{7AFEFBFF-AAF7-4DBF-82B5-34AB7DE7FD51}" type="parTrans" cxnId="{CD02FA14-DB7C-4AB3-BF1F-880BB46113F2}">
      <dgm:prSet/>
      <dgm:spPr/>
      <dgm:t>
        <a:bodyPr/>
        <a:lstStyle/>
        <a:p>
          <a:endParaRPr lang="ru-RU"/>
        </a:p>
      </dgm:t>
    </dgm:pt>
    <dgm:pt modelId="{B3057B3C-E29F-4E12-BC09-E4CE459BC862}" type="sibTrans" cxnId="{CD02FA14-DB7C-4AB3-BF1F-880BB46113F2}">
      <dgm:prSet/>
      <dgm:spPr/>
      <dgm:t>
        <a:bodyPr/>
        <a:lstStyle/>
        <a:p>
          <a:endParaRPr lang="ru-RU"/>
        </a:p>
      </dgm:t>
    </dgm:pt>
    <dgm:pt modelId="{8A693702-300B-44AD-9606-81EC4F3E912A}">
      <dgm:prSet phldrT="[Текст]"/>
      <dgm:spPr>
        <a:xfrm>
          <a:off x="996937" y="1702249"/>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Безопасность интернета вещей</a:t>
          </a:r>
        </a:p>
      </dgm:t>
    </dgm:pt>
    <dgm:pt modelId="{2E88EB5A-7F10-48C1-BE3A-D699E2E98463}" type="parTrans" cxnId="{9B9613B0-001C-4EA0-86EA-FE784DBFE851}">
      <dgm:prSet/>
      <dgm:spPr/>
      <dgm:t>
        <a:bodyPr/>
        <a:lstStyle/>
        <a:p>
          <a:endParaRPr lang="ru-RU"/>
        </a:p>
      </dgm:t>
    </dgm:pt>
    <dgm:pt modelId="{45276F0F-871C-482E-8A8A-BB5552D202FB}" type="sibTrans" cxnId="{9B9613B0-001C-4EA0-86EA-FE784DBFE851}">
      <dgm:prSet/>
      <dgm:spPr/>
      <dgm:t>
        <a:bodyPr/>
        <a:lstStyle/>
        <a:p>
          <a:endParaRPr lang="ru-RU"/>
        </a:p>
      </dgm:t>
    </dgm:pt>
    <dgm:pt modelId="{74E1071C-4174-4EB4-AEB0-07267256E62F}">
      <dgm:prSet/>
      <dgm:spPr/>
      <dgm:t>
        <a:bodyPr/>
        <a:lstStyle/>
        <a:p>
          <a:endParaRPr lang="ru-RU" dirty="0"/>
        </a:p>
      </dgm:t>
    </dgm:pt>
    <dgm:pt modelId="{0139F247-8C11-48A8-8720-4729A2766D06}" type="parTrans" cxnId="{5565FD5E-F81F-44DB-BEBF-6622BDB804FF}">
      <dgm:prSet/>
      <dgm:spPr/>
      <dgm:t>
        <a:bodyPr/>
        <a:lstStyle/>
        <a:p>
          <a:endParaRPr lang="ru-RU"/>
        </a:p>
      </dgm:t>
    </dgm:pt>
    <dgm:pt modelId="{C66A5474-2AEF-41AC-BAE2-048AB7344B1B}" type="sibTrans" cxnId="{5565FD5E-F81F-44DB-BEBF-6622BDB804FF}">
      <dgm:prSet/>
      <dgm:spPr/>
      <dgm:t>
        <a:bodyPr/>
        <a:lstStyle/>
        <a:p>
          <a:endParaRPr lang="ru-RU"/>
        </a:p>
      </dgm:t>
    </dgm:pt>
    <dgm:pt modelId="{8A61E11C-D720-4F8B-BA03-DA8010C349AD}">
      <dgm:prSet/>
      <dgm:spPr>
        <a:xfrm>
          <a:off x="820994" y="3916538"/>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Биометрические системы контроля допуска</a:t>
          </a:r>
        </a:p>
      </dgm:t>
    </dgm:pt>
    <dgm:pt modelId="{788F25A3-206B-41B8-84F2-6EA2E909209B}" type="parTrans" cxnId="{6ED97516-6425-48AF-A231-0C86A39D3D15}">
      <dgm:prSet/>
      <dgm:spPr/>
      <dgm:t>
        <a:bodyPr/>
        <a:lstStyle/>
        <a:p>
          <a:endParaRPr lang="ru-RU"/>
        </a:p>
      </dgm:t>
    </dgm:pt>
    <dgm:pt modelId="{72C87918-7C97-423C-BB88-51533111AB81}" type="sibTrans" cxnId="{6ED97516-6425-48AF-A231-0C86A39D3D15}">
      <dgm:prSet/>
      <dgm:spPr/>
      <dgm:t>
        <a:bodyPr/>
        <a:lstStyle/>
        <a:p>
          <a:endParaRPr lang="ru-RU"/>
        </a:p>
      </dgm:t>
    </dgm:pt>
    <dgm:pt modelId="{9F553D4C-DFCC-42B1-8BB3-1212CDC00BF0}">
      <dgm:prSet/>
      <dgm:spPr>
        <a:xfrm>
          <a:off x="1063872" y="3182517"/>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Управление проектами в информационной безопасности </a:t>
          </a:r>
        </a:p>
      </dgm:t>
    </dgm:pt>
    <dgm:pt modelId="{03B21A50-3B77-4499-8F34-DEB4B1EF815A}" type="parTrans" cxnId="{5ACAC46A-E2FA-4CCD-B62F-CF00F1CF9C26}">
      <dgm:prSet/>
      <dgm:spPr/>
      <dgm:t>
        <a:bodyPr/>
        <a:lstStyle/>
        <a:p>
          <a:endParaRPr lang="ru-RU"/>
        </a:p>
      </dgm:t>
    </dgm:pt>
    <dgm:pt modelId="{A2B2CDF9-EA90-47E9-BE33-116CA63A2144}" type="sibTrans" cxnId="{5ACAC46A-E2FA-4CCD-B62F-CF00F1CF9C26}">
      <dgm:prSet/>
      <dgm:spPr/>
      <dgm:t>
        <a:bodyPr/>
        <a:lstStyle/>
        <a:p>
          <a:endParaRPr lang="ru-RU"/>
        </a:p>
      </dgm:t>
    </dgm:pt>
    <dgm:pt modelId="{AF3C5799-0345-4981-99F5-875DC46C094C}">
      <dgm:prSet/>
      <dgm:spPr>
        <a:xfrm>
          <a:off x="1141421" y="2447957"/>
          <a:ext cx="857044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Программирование микроконтроллеров</a:t>
          </a:r>
        </a:p>
      </dgm:t>
    </dgm:pt>
    <dgm:pt modelId="{1F6E60A5-D395-4FEF-B263-81C5D5C2946A}" type="parTrans" cxnId="{46B6EEEA-9009-45D0-B9AC-A31F3097C00E}">
      <dgm:prSet/>
      <dgm:spPr/>
      <dgm:t>
        <a:bodyPr/>
        <a:lstStyle/>
        <a:p>
          <a:endParaRPr lang="ru-RU"/>
        </a:p>
      </dgm:t>
    </dgm:pt>
    <dgm:pt modelId="{31735B8E-845F-42C6-8507-A169112BB4F0}" type="sibTrans" cxnId="{46B6EEEA-9009-45D0-B9AC-A31F3097C00E}">
      <dgm:prSet/>
      <dgm:spPr/>
      <dgm:t>
        <a:bodyPr/>
        <a:lstStyle/>
        <a:p>
          <a:endParaRPr lang="ru-RU"/>
        </a:p>
      </dgm:t>
    </dgm:pt>
    <dgm:pt modelId="{99477EA1-66C3-493B-B059-D5214FBD726C}">
      <dgm:prSet/>
      <dgm:spPr>
        <a:xfrm>
          <a:off x="377781" y="4651098"/>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Цифровая обработка сигналов</a:t>
          </a:r>
        </a:p>
      </dgm:t>
    </dgm:pt>
    <dgm:pt modelId="{244EA405-498C-44D7-8763-2CEB3DD5A133}" type="parTrans" cxnId="{4F619C6F-490A-4D4D-AB75-81E5F8A13018}">
      <dgm:prSet/>
      <dgm:spPr/>
      <dgm:t>
        <a:bodyPr/>
        <a:lstStyle/>
        <a:p>
          <a:endParaRPr lang="ru-RU"/>
        </a:p>
      </dgm:t>
    </dgm:pt>
    <dgm:pt modelId="{EF8B4986-0547-465E-BB00-F26F110433CD}" type="sibTrans" cxnId="{4F619C6F-490A-4D4D-AB75-81E5F8A13018}">
      <dgm:prSet/>
      <dgm:spPr/>
      <dgm:t>
        <a:bodyPr/>
        <a:lstStyle/>
        <a:p>
          <a:endParaRPr lang="ru-RU"/>
        </a:p>
      </dgm:t>
    </dgm:pt>
    <dgm:pt modelId="{2724D7B9-F033-4FE8-B008-ECEA9CAB8AE5}" type="pres">
      <dgm:prSet presAssocID="{5FB22118-8948-452D-A82E-2384E391FE9B}" presName="Name0" presStyleCnt="0">
        <dgm:presLayoutVars>
          <dgm:chMax val="7"/>
          <dgm:chPref val="7"/>
          <dgm:dir/>
        </dgm:presLayoutVars>
      </dgm:prSet>
      <dgm:spPr/>
      <dgm:t>
        <a:bodyPr/>
        <a:lstStyle/>
        <a:p>
          <a:endParaRPr lang="ru-RU"/>
        </a:p>
      </dgm:t>
    </dgm:pt>
    <dgm:pt modelId="{93A6A3AB-665D-4593-A7D2-E40A7D2C0B23}" type="pres">
      <dgm:prSet presAssocID="{5FB22118-8948-452D-A82E-2384E391FE9B}" presName="Name1" presStyleCnt="0"/>
      <dgm:spPr/>
    </dgm:pt>
    <dgm:pt modelId="{0BA91A9D-2ADA-4B57-B5A5-1EF17343AFD3}" type="pres">
      <dgm:prSet presAssocID="{5FB22118-8948-452D-A82E-2384E391FE9B}" presName="cycle" presStyleCnt="0"/>
      <dgm:spPr/>
    </dgm:pt>
    <dgm:pt modelId="{76EC8858-B4D9-4D93-888A-603F1C01B988}" type="pres">
      <dgm:prSet presAssocID="{5FB22118-8948-452D-A82E-2384E391FE9B}" presName="srcNode" presStyleLbl="node1" presStyleIdx="0" presStyleCnt="7"/>
      <dgm:spPr/>
    </dgm:pt>
    <dgm:pt modelId="{8E93DB50-C9BB-49A0-BEA9-5907E7BDE392}" type="pres">
      <dgm:prSet presAssocID="{5FB22118-8948-452D-A82E-2384E391FE9B}" presName="conn" presStyleLbl="parChTrans1D2" presStyleIdx="0" presStyleCnt="1"/>
      <dgm:spPr/>
      <dgm:t>
        <a:bodyPr/>
        <a:lstStyle/>
        <a:p>
          <a:endParaRPr lang="ru-RU"/>
        </a:p>
      </dgm:t>
    </dgm:pt>
    <dgm:pt modelId="{CF48B5FC-FAD4-4735-A49E-94FC5451A15D}" type="pres">
      <dgm:prSet presAssocID="{5FB22118-8948-452D-A82E-2384E391FE9B}" presName="extraNode" presStyleLbl="node1" presStyleIdx="0" presStyleCnt="7"/>
      <dgm:spPr/>
    </dgm:pt>
    <dgm:pt modelId="{D5BE39EC-E7B2-434C-8F2B-3603264ACD55}" type="pres">
      <dgm:prSet presAssocID="{5FB22118-8948-452D-A82E-2384E391FE9B}" presName="dstNode" presStyleLbl="node1" presStyleIdx="0" presStyleCnt="7"/>
      <dgm:spPr/>
    </dgm:pt>
    <dgm:pt modelId="{0D3F8CEA-437E-41B5-B2C1-073F6ADFC7B1}" type="pres">
      <dgm:prSet presAssocID="{BFE5F3CD-4E2A-4455-BF86-CD1E5EBBF768}" presName="text_1" presStyleLbl="node1" presStyleIdx="0" presStyleCnt="7" custLinFactNeighborX="-119" custLinFactNeighborY="15417">
        <dgm:presLayoutVars>
          <dgm:bulletEnabled val="1"/>
        </dgm:presLayoutVars>
      </dgm:prSet>
      <dgm:spPr/>
      <dgm:t>
        <a:bodyPr/>
        <a:lstStyle/>
        <a:p>
          <a:endParaRPr lang="ru-RU"/>
        </a:p>
      </dgm:t>
    </dgm:pt>
    <dgm:pt modelId="{0ECA6C8E-1884-455E-8196-AD4F01C9A25D}" type="pres">
      <dgm:prSet presAssocID="{BFE5F3CD-4E2A-4455-BF86-CD1E5EBBF768}" presName="accent_1" presStyleCnt="0"/>
      <dgm:spPr/>
    </dgm:pt>
    <dgm:pt modelId="{302EB32D-3745-454B-9114-F704926775B3}" type="pres">
      <dgm:prSet presAssocID="{BFE5F3CD-4E2A-4455-BF86-CD1E5EBBF768}" presName="accentRepeatNode" presStyleLbl="solidFgAcc1" presStyleIdx="0" presStyleCnt="7"/>
      <dgm:spPr>
        <a:xfrm>
          <a:off x="71894" y="18363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5CBAD493-B72B-4AF0-AE53-FCA3E8FDCC03}" type="pres">
      <dgm:prSet presAssocID="{824D61FD-AA54-4BA5-A0C5-54C74339B353}" presName="text_2" presStyleLbl="node1" presStyleIdx="1" presStyleCnt="7">
        <dgm:presLayoutVars>
          <dgm:bulletEnabled val="1"/>
        </dgm:presLayoutVars>
      </dgm:prSet>
      <dgm:spPr/>
      <dgm:t>
        <a:bodyPr/>
        <a:lstStyle/>
        <a:p>
          <a:endParaRPr lang="ru-RU"/>
        </a:p>
      </dgm:t>
    </dgm:pt>
    <dgm:pt modelId="{3A623743-46BE-4F99-8752-806040D88141}" type="pres">
      <dgm:prSet presAssocID="{824D61FD-AA54-4BA5-A0C5-54C74339B353}" presName="accent_2" presStyleCnt="0"/>
      <dgm:spPr/>
    </dgm:pt>
    <dgm:pt modelId="{77BABCF2-DC07-4A19-B542-A1C36506DCF9}" type="pres">
      <dgm:prSet presAssocID="{824D61FD-AA54-4BA5-A0C5-54C74339B353}" presName="accentRepeatNode" presStyleLbl="solidFgAcc1" presStyleIdx="1" presStyleCnt="7"/>
      <dgm:spPr>
        <a:xfrm>
          <a:off x="515107" y="91819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AB9A7369-B52F-4EA5-8794-6DAF69985349}" type="pres">
      <dgm:prSet presAssocID="{8A693702-300B-44AD-9606-81EC4F3E912A}" presName="text_3" presStyleLbl="node1" presStyleIdx="2" presStyleCnt="7" custLinFactNeighborX="-774" custLinFactNeighborY="-2278">
        <dgm:presLayoutVars>
          <dgm:bulletEnabled val="1"/>
        </dgm:presLayoutVars>
      </dgm:prSet>
      <dgm:spPr/>
      <dgm:t>
        <a:bodyPr/>
        <a:lstStyle/>
        <a:p>
          <a:endParaRPr lang="ru-RU"/>
        </a:p>
      </dgm:t>
    </dgm:pt>
    <dgm:pt modelId="{223C7117-8C36-4921-A8CB-808F72CB6A1F}" type="pres">
      <dgm:prSet presAssocID="{8A693702-300B-44AD-9606-81EC4F3E912A}" presName="accent_3" presStyleCnt="0"/>
      <dgm:spPr/>
    </dgm:pt>
    <dgm:pt modelId="{ECE533FB-231A-4E4F-94D6-23E9FC5536A9}" type="pres">
      <dgm:prSet presAssocID="{8A693702-300B-44AD-9606-81EC4F3E912A}" presName="accentRepeatNode" presStyleLbl="solidFgAcc1" presStyleIdx="2" presStyleCnt="7"/>
      <dgm:spPr>
        <a:xfrm>
          <a:off x="757985" y="165222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8F1CE333-2D17-4129-86C6-5DB0C0E9533A}" type="pres">
      <dgm:prSet presAssocID="{AF3C5799-0345-4981-99F5-875DC46C094C}" presName="text_4" presStyleLbl="node1" presStyleIdx="3" presStyleCnt="7">
        <dgm:presLayoutVars>
          <dgm:bulletEnabled val="1"/>
        </dgm:presLayoutVars>
      </dgm:prSet>
      <dgm:spPr/>
      <dgm:t>
        <a:bodyPr/>
        <a:lstStyle/>
        <a:p>
          <a:endParaRPr lang="ru-RU"/>
        </a:p>
      </dgm:t>
    </dgm:pt>
    <dgm:pt modelId="{D9A0C74B-39A2-46C8-855D-A74E491C21B4}" type="pres">
      <dgm:prSet presAssocID="{AF3C5799-0345-4981-99F5-875DC46C094C}" presName="accent_4" presStyleCnt="0"/>
      <dgm:spPr/>
    </dgm:pt>
    <dgm:pt modelId="{0F11D925-3F0C-427F-A079-7696DFDD6E8A}" type="pres">
      <dgm:prSet presAssocID="{AF3C5799-0345-4981-99F5-875DC46C094C}" presName="accentRepeatNode" presStyleLbl="solidFgAcc1" presStyleIdx="3" presStyleCnt="7"/>
      <dgm:spPr>
        <a:xfrm>
          <a:off x="835534" y="238678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E9609E8A-F7DC-4015-9AD3-ACFFE854DA12}" type="pres">
      <dgm:prSet presAssocID="{9F553D4C-DFCC-42B1-8BB3-1212CDC00BF0}" presName="text_5" presStyleLbl="node1" presStyleIdx="4" presStyleCnt="7">
        <dgm:presLayoutVars>
          <dgm:bulletEnabled val="1"/>
        </dgm:presLayoutVars>
      </dgm:prSet>
      <dgm:spPr/>
      <dgm:t>
        <a:bodyPr/>
        <a:lstStyle/>
        <a:p>
          <a:endParaRPr lang="ru-RU"/>
        </a:p>
      </dgm:t>
    </dgm:pt>
    <dgm:pt modelId="{0167CB04-2C87-413E-B64D-EC45391AA96D}" type="pres">
      <dgm:prSet presAssocID="{9F553D4C-DFCC-42B1-8BB3-1212CDC00BF0}" presName="accent_5" presStyleCnt="0"/>
      <dgm:spPr/>
    </dgm:pt>
    <dgm:pt modelId="{D5101CA1-7665-473D-80A1-220773662178}" type="pres">
      <dgm:prSet presAssocID="{9F553D4C-DFCC-42B1-8BB3-1212CDC00BF0}" presName="accentRepeatNode" presStyleLbl="solidFgAcc1" presStyleIdx="4" presStyleCnt="7"/>
      <dgm:spPr>
        <a:xfrm>
          <a:off x="757985" y="312134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75DC26BD-BB28-48FA-9253-944596A12E4E}" type="pres">
      <dgm:prSet presAssocID="{8A61E11C-D720-4F8B-BA03-DA8010C349AD}" presName="text_6" presStyleLbl="node1" presStyleIdx="5" presStyleCnt="7">
        <dgm:presLayoutVars>
          <dgm:bulletEnabled val="1"/>
        </dgm:presLayoutVars>
      </dgm:prSet>
      <dgm:spPr/>
      <dgm:t>
        <a:bodyPr/>
        <a:lstStyle/>
        <a:p>
          <a:endParaRPr lang="ru-RU"/>
        </a:p>
      </dgm:t>
    </dgm:pt>
    <dgm:pt modelId="{0C79E0A8-EC27-49FD-B488-4AF3A4BEC677}" type="pres">
      <dgm:prSet presAssocID="{8A61E11C-D720-4F8B-BA03-DA8010C349AD}" presName="accent_6" presStyleCnt="0"/>
      <dgm:spPr/>
    </dgm:pt>
    <dgm:pt modelId="{A4695769-F1DC-4B91-BB17-E23B61AA201F}" type="pres">
      <dgm:prSet presAssocID="{8A61E11C-D720-4F8B-BA03-DA8010C349AD}" presName="accentRepeatNode" presStyleLbl="solidFgAcc1" presStyleIdx="5" presStyleCnt="7"/>
      <dgm:spPr>
        <a:xfrm>
          <a:off x="515107" y="385536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B6133D10-B157-44FB-832E-6DB49CEAA60F}" type="pres">
      <dgm:prSet presAssocID="{99477EA1-66C3-493B-B059-D5214FBD726C}" presName="text_7" presStyleLbl="node1" presStyleIdx="6" presStyleCnt="7">
        <dgm:presLayoutVars>
          <dgm:bulletEnabled val="1"/>
        </dgm:presLayoutVars>
      </dgm:prSet>
      <dgm:spPr/>
      <dgm:t>
        <a:bodyPr/>
        <a:lstStyle/>
        <a:p>
          <a:endParaRPr lang="ru-RU"/>
        </a:p>
      </dgm:t>
    </dgm:pt>
    <dgm:pt modelId="{3BFC24D6-04EA-4136-A204-5955501DCA9A}" type="pres">
      <dgm:prSet presAssocID="{99477EA1-66C3-493B-B059-D5214FBD726C}" presName="accent_7" presStyleCnt="0"/>
      <dgm:spPr/>
    </dgm:pt>
    <dgm:pt modelId="{44D67D0A-AA2E-450D-863B-5C939265CD25}" type="pres">
      <dgm:prSet presAssocID="{99477EA1-66C3-493B-B059-D5214FBD726C}" presName="accentRepeatNode" presStyleLbl="solidFgAcc1" presStyleIdx="6" presStyleCnt="7"/>
      <dgm:spPr>
        <a:xfrm>
          <a:off x="71894" y="458992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Lst>
  <dgm:cxnLst>
    <dgm:cxn modelId="{8E24621C-A12B-4B62-9DA2-3BD6FDC45751}" type="presOf" srcId="{99477EA1-66C3-493B-B059-D5214FBD726C}" destId="{B6133D10-B157-44FB-832E-6DB49CEAA60F}" srcOrd="0" destOrd="0" presId="urn:microsoft.com/office/officeart/2008/layout/VerticalCurvedList"/>
    <dgm:cxn modelId="{46B6EEEA-9009-45D0-B9AC-A31F3097C00E}" srcId="{5FB22118-8948-452D-A82E-2384E391FE9B}" destId="{AF3C5799-0345-4981-99F5-875DC46C094C}" srcOrd="3" destOrd="0" parTransId="{1F6E60A5-D395-4FEF-B263-81C5D5C2946A}" sibTransId="{31735B8E-845F-42C6-8507-A169112BB4F0}"/>
    <dgm:cxn modelId="{5ACAC46A-E2FA-4CCD-B62F-CF00F1CF9C26}" srcId="{5FB22118-8948-452D-A82E-2384E391FE9B}" destId="{9F553D4C-DFCC-42B1-8BB3-1212CDC00BF0}" srcOrd="4" destOrd="0" parTransId="{03B21A50-3B77-4499-8F34-DEB4B1EF815A}" sibTransId="{A2B2CDF9-EA90-47E9-BE33-116CA63A2144}"/>
    <dgm:cxn modelId="{DE7EACAB-722C-467D-A8EC-3A02FA8F4F4A}" type="presOf" srcId="{8A693702-300B-44AD-9606-81EC4F3E912A}" destId="{AB9A7369-B52F-4EA5-8794-6DAF69985349}" srcOrd="0" destOrd="0" presId="urn:microsoft.com/office/officeart/2008/layout/VerticalCurvedList"/>
    <dgm:cxn modelId="{7F6F896B-78E0-4E80-B3C5-DF8764802018}" type="presOf" srcId="{8A61E11C-D720-4F8B-BA03-DA8010C349AD}" destId="{75DC26BD-BB28-48FA-9253-944596A12E4E}" srcOrd="0" destOrd="0" presId="urn:microsoft.com/office/officeart/2008/layout/VerticalCurvedList"/>
    <dgm:cxn modelId="{401F08C6-4CBD-4BA6-BFEA-CFAAFE963D11}" srcId="{5FB22118-8948-452D-A82E-2384E391FE9B}" destId="{BFE5F3CD-4E2A-4455-BF86-CD1E5EBBF768}" srcOrd="0" destOrd="0" parTransId="{6F9777A5-747A-4C4F-B871-F45AEFB5EB8D}" sibTransId="{D5D17370-F77B-47AB-A0A7-D52D2A4D5025}"/>
    <dgm:cxn modelId="{FA04CFD7-D266-479C-9EA1-7CC3E38B174C}" type="presOf" srcId="{BFE5F3CD-4E2A-4455-BF86-CD1E5EBBF768}" destId="{0D3F8CEA-437E-41B5-B2C1-073F6ADFC7B1}" srcOrd="0" destOrd="0" presId="urn:microsoft.com/office/officeart/2008/layout/VerticalCurvedList"/>
    <dgm:cxn modelId="{CD02FA14-DB7C-4AB3-BF1F-880BB46113F2}" srcId="{5FB22118-8948-452D-A82E-2384E391FE9B}" destId="{824D61FD-AA54-4BA5-A0C5-54C74339B353}" srcOrd="1" destOrd="0" parTransId="{7AFEFBFF-AAF7-4DBF-82B5-34AB7DE7FD51}" sibTransId="{B3057B3C-E29F-4E12-BC09-E4CE459BC862}"/>
    <dgm:cxn modelId="{4F619C6F-490A-4D4D-AB75-81E5F8A13018}" srcId="{5FB22118-8948-452D-A82E-2384E391FE9B}" destId="{99477EA1-66C3-493B-B059-D5214FBD726C}" srcOrd="6" destOrd="0" parTransId="{244EA405-498C-44D7-8763-2CEB3DD5A133}" sibTransId="{EF8B4986-0547-465E-BB00-F26F110433CD}"/>
    <dgm:cxn modelId="{9B9613B0-001C-4EA0-86EA-FE784DBFE851}" srcId="{5FB22118-8948-452D-A82E-2384E391FE9B}" destId="{8A693702-300B-44AD-9606-81EC4F3E912A}" srcOrd="2" destOrd="0" parTransId="{2E88EB5A-7F10-48C1-BE3A-D699E2E98463}" sibTransId="{45276F0F-871C-482E-8A8A-BB5552D202FB}"/>
    <dgm:cxn modelId="{41BB3150-3AFE-40B8-A54F-F36663657FCD}" type="presOf" srcId="{AF3C5799-0345-4981-99F5-875DC46C094C}" destId="{8F1CE333-2D17-4129-86C6-5DB0C0E9533A}" srcOrd="0" destOrd="0" presId="urn:microsoft.com/office/officeart/2008/layout/VerticalCurvedList"/>
    <dgm:cxn modelId="{371C9E8F-3013-4C16-9474-E3A8F6DA9575}" type="presOf" srcId="{824D61FD-AA54-4BA5-A0C5-54C74339B353}" destId="{5CBAD493-B72B-4AF0-AE53-FCA3E8FDCC03}" srcOrd="0" destOrd="0" presId="urn:microsoft.com/office/officeart/2008/layout/VerticalCurvedList"/>
    <dgm:cxn modelId="{6ED97516-6425-48AF-A231-0C86A39D3D15}" srcId="{5FB22118-8948-452D-A82E-2384E391FE9B}" destId="{8A61E11C-D720-4F8B-BA03-DA8010C349AD}" srcOrd="5" destOrd="0" parTransId="{788F25A3-206B-41B8-84F2-6EA2E909209B}" sibTransId="{72C87918-7C97-423C-BB88-51533111AB81}"/>
    <dgm:cxn modelId="{5565FD5E-F81F-44DB-BEBF-6622BDB804FF}" srcId="{5FB22118-8948-452D-A82E-2384E391FE9B}" destId="{74E1071C-4174-4EB4-AEB0-07267256E62F}" srcOrd="7" destOrd="0" parTransId="{0139F247-8C11-48A8-8720-4729A2766D06}" sibTransId="{C66A5474-2AEF-41AC-BAE2-048AB7344B1B}"/>
    <dgm:cxn modelId="{CAFF1EB6-63EE-41C3-8D96-B31123B944F9}" type="presOf" srcId="{9F553D4C-DFCC-42B1-8BB3-1212CDC00BF0}" destId="{E9609E8A-F7DC-4015-9AD3-ACFFE854DA12}" srcOrd="0" destOrd="0" presId="urn:microsoft.com/office/officeart/2008/layout/VerticalCurvedList"/>
    <dgm:cxn modelId="{FB64D8E4-15C0-4FFB-9EB7-0797B4CB5480}" type="presOf" srcId="{5FB22118-8948-452D-A82E-2384E391FE9B}" destId="{2724D7B9-F033-4FE8-B008-ECEA9CAB8AE5}" srcOrd="0" destOrd="0" presId="urn:microsoft.com/office/officeart/2008/layout/VerticalCurvedList"/>
    <dgm:cxn modelId="{17BE8841-54A4-4E90-97CE-1F6005D3367A}" type="presOf" srcId="{D5D17370-F77B-47AB-A0A7-D52D2A4D5025}" destId="{8E93DB50-C9BB-49A0-BEA9-5907E7BDE392}" srcOrd="0" destOrd="0" presId="urn:microsoft.com/office/officeart/2008/layout/VerticalCurvedList"/>
    <dgm:cxn modelId="{2650C6C6-4F99-4833-AE29-6C74DD45584B}" type="presParOf" srcId="{2724D7B9-F033-4FE8-B008-ECEA9CAB8AE5}" destId="{93A6A3AB-665D-4593-A7D2-E40A7D2C0B23}" srcOrd="0" destOrd="0" presId="urn:microsoft.com/office/officeart/2008/layout/VerticalCurvedList"/>
    <dgm:cxn modelId="{96830BA2-7288-4512-896D-1C70A7214E34}" type="presParOf" srcId="{93A6A3AB-665D-4593-A7D2-E40A7D2C0B23}" destId="{0BA91A9D-2ADA-4B57-B5A5-1EF17343AFD3}" srcOrd="0" destOrd="0" presId="urn:microsoft.com/office/officeart/2008/layout/VerticalCurvedList"/>
    <dgm:cxn modelId="{FE0329EF-9A1D-4BBC-B220-527C3A8978C1}" type="presParOf" srcId="{0BA91A9D-2ADA-4B57-B5A5-1EF17343AFD3}" destId="{76EC8858-B4D9-4D93-888A-603F1C01B988}" srcOrd="0" destOrd="0" presId="urn:microsoft.com/office/officeart/2008/layout/VerticalCurvedList"/>
    <dgm:cxn modelId="{D5B90274-4E56-4337-9648-5C364F0B7EA6}" type="presParOf" srcId="{0BA91A9D-2ADA-4B57-B5A5-1EF17343AFD3}" destId="{8E93DB50-C9BB-49A0-BEA9-5907E7BDE392}" srcOrd="1" destOrd="0" presId="urn:microsoft.com/office/officeart/2008/layout/VerticalCurvedList"/>
    <dgm:cxn modelId="{174ABD6E-510A-4CB0-972B-189AB8766F2E}" type="presParOf" srcId="{0BA91A9D-2ADA-4B57-B5A5-1EF17343AFD3}" destId="{CF48B5FC-FAD4-4735-A49E-94FC5451A15D}" srcOrd="2" destOrd="0" presId="urn:microsoft.com/office/officeart/2008/layout/VerticalCurvedList"/>
    <dgm:cxn modelId="{66905EA0-A98C-405E-9B2C-76F4E0F8B156}" type="presParOf" srcId="{0BA91A9D-2ADA-4B57-B5A5-1EF17343AFD3}" destId="{D5BE39EC-E7B2-434C-8F2B-3603264ACD55}" srcOrd="3" destOrd="0" presId="urn:microsoft.com/office/officeart/2008/layout/VerticalCurvedList"/>
    <dgm:cxn modelId="{DEBCB10B-9EEB-49E4-921B-BF659C5A257D}" type="presParOf" srcId="{93A6A3AB-665D-4593-A7D2-E40A7D2C0B23}" destId="{0D3F8CEA-437E-41B5-B2C1-073F6ADFC7B1}" srcOrd="1" destOrd="0" presId="urn:microsoft.com/office/officeart/2008/layout/VerticalCurvedList"/>
    <dgm:cxn modelId="{106C8972-3AC2-44E2-9A2F-933B85363CD1}" type="presParOf" srcId="{93A6A3AB-665D-4593-A7D2-E40A7D2C0B23}" destId="{0ECA6C8E-1884-455E-8196-AD4F01C9A25D}" srcOrd="2" destOrd="0" presId="urn:microsoft.com/office/officeart/2008/layout/VerticalCurvedList"/>
    <dgm:cxn modelId="{108DC110-B5F0-4E3C-9886-402FFB1F7B6D}" type="presParOf" srcId="{0ECA6C8E-1884-455E-8196-AD4F01C9A25D}" destId="{302EB32D-3745-454B-9114-F704926775B3}" srcOrd="0" destOrd="0" presId="urn:microsoft.com/office/officeart/2008/layout/VerticalCurvedList"/>
    <dgm:cxn modelId="{E43B1D44-F3C1-4E3A-A364-B33A938279D4}" type="presParOf" srcId="{93A6A3AB-665D-4593-A7D2-E40A7D2C0B23}" destId="{5CBAD493-B72B-4AF0-AE53-FCA3E8FDCC03}" srcOrd="3" destOrd="0" presId="urn:microsoft.com/office/officeart/2008/layout/VerticalCurvedList"/>
    <dgm:cxn modelId="{AA5BF553-1FED-4B66-B36C-43FEBDA87C30}" type="presParOf" srcId="{93A6A3AB-665D-4593-A7D2-E40A7D2C0B23}" destId="{3A623743-46BE-4F99-8752-806040D88141}" srcOrd="4" destOrd="0" presId="urn:microsoft.com/office/officeart/2008/layout/VerticalCurvedList"/>
    <dgm:cxn modelId="{BFA73130-65A0-42C3-A40F-7EF842AB75A6}" type="presParOf" srcId="{3A623743-46BE-4F99-8752-806040D88141}" destId="{77BABCF2-DC07-4A19-B542-A1C36506DCF9}" srcOrd="0" destOrd="0" presId="urn:microsoft.com/office/officeart/2008/layout/VerticalCurvedList"/>
    <dgm:cxn modelId="{8A5F759F-CC1D-4BAB-A8B5-E105414263AB}" type="presParOf" srcId="{93A6A3AB-665D-4593-A7D2-E40A7D2C0B23}" destId="{AB9A7369-B52F-4EA5-8794-6DAF69985349}" srcOrd="5" destOrd="0" presId="urn:microsoft.com/office/officeart/2008/layout/VerticalCurvedList"/>
    <dgm:cxn modelId="{4CE37403-2A97-4C3B-BE70-5884E24530E3}" type="presParOf" srcId="{93A6A3AB-665D-4593-A7D2-E40A7D2C0B23}" destId="{223C7117-8C36-4921-A8CB-808F72CB6A1F}" srcOrd="6" destOrd="0" presId="urn:microsoft.com/office/officeart/2008/layout/VerticalCurvedList"/>
    <dgm:cxn modelId="{EF126AD2-50DD-497E-96CB-6F4822B367D3}" type="presParOf" srcId="{223C7117-8C36-4921-A8CB-808F72CB6A1F}" destId="{ECE533FB-231A-4E4F-94D6-23E9FC5536A9}" srcOrd="0" destOrd="0" presId="urn:microsoft.com/office/officeart/2008/layout/VerticalCurvedList"/>
    <dgm:cxn modelId="{83E53379-D73E-4D72-BAD6-9F71A3409406}" type="presParOf" srcId="{93A6A3AB-665D-4593-A7D2-E40A7D2C0B23}" destId="{8F1CE333-2D17-4129-86C6-5DB0C0E9533A}" srcOrd="7" destOrd="0" presId="urn:microsoft.com/office/officeart/2008/layout/VerticalCurvedList"/>
    <dgm:cxn modelId="{C6AD5B03-A584-4632-B1A2-CD97FC0D557B}" type="presParOf" srcId="{93A6A3AB-665D-4593-A7D2-E40A7D2C0B23}" destId="{D9A0C74B-39A2-46C8-855D-A74E491C21B4}" srcOrd="8" destOrd="0" presId="urn:microsoft.com/office/officeart/2008/layout/VerticalCurvedList"/>
    <dgm:cxn modelId="{F2CABC53-2A92-46D1-B5E7-F8036E6DE74C}" type="presParOf" srcId="{D9A0C74B-39A2-46C8-855D-A74E491C21B4}" destId="{0F11D925-3F0C-427F-A079-7696DFDD6E8A}" srcOrd="0" destOrd="0" presId="urn:microsoft.com/office/officeart/2008/layout/VerticalCurvedList"/>
    <dgm:cxn modelId="{73765C97-7E14-4FBB-969C-F5023A92CD79}" type="presParOf" srcId="{93A6A3AB-665D-4593-A7D2-E40A7D2C0B23}" destId="{E9609E8A-F7DC-4015-9AD3-ACFFE854DA12}" srcOrd="9" destOrd="0" presId="urn:microsoft.com/office/officeart/2008/layout/VerticalCurvedList"/>
    <dgm:cxn modelId="{B10E67D4-CC0B-492F-8098-15B71D2879BE}" type="presParOf" srcId="{93A6A3AB-665D-4593-A7D2-E40A7D2C0B23}" destId="{0167CB04-2C87-413E-B64D-EC45391AA96D}" srcOrd="10" destOrd="0" presId="urn:microsoft.com/office/officeart/2008/layout/VerticalCurvedList"/>
    <dgm:cxn modelId="{A80D04EF-4899-4CA9-9CFA-29517930C2FC}" type="presParOf" srcId="{0167CB04-2C87-413E-B64D-EC45391AA96D}" destId="{D5101CA1-7665-473D-80A1-220773662178}" srcOrd="0" destOrd="0" presId="urn:microsoft.com/office/officeart/2008/layout/VerticalCurvedList"/>
    <dgm:cxn modelId="{5FEC7B4F-9161-41B9-9DA9-5C036760A123}" type="presParOf" srcId="{93A6A3AB-665D-4593-A7D2-E40A7D2C0B23}" destId="{75DC26BD-BB28-48FA-9253-944596A12E4E}" srcOrd="11" destOrd="0" presId="urn:microsoft.com/office/officeart/2008/layout/VerticalCurvedList"/>
    <dgm:cxn modelId="{01EF65B2-6A57-4EE0-8125-ECFAEC819906}" type="presParOf" srcId="{93A6A3AB-665D-4593-A7D2-E40A7D2C0B23}" destId="{0C79E0A8-EC27-49FD-B488-4AF3A4BEC677}" srcOrd="12" destOrd="0" presId="urn:microsoft.com/office/officeart/2008/layout/VerticalCurvedList"/>
    <dgm:cxn modelId="{D5C3F9C0-729A-4FBD-B07B-D327B6F8D0C3}" type="presParOf" srcId="{0C79E0A8-EC27-49FD-B488-4AF3A4BEC677}" destId="{A4695769-F1DC-4B91-BB17-E23B61AA201F}" srcOrd="0" destOrd="0" presId="urn:microsoft.com/office/officeart/2008/layout/VerticalCurvedList"/>
    <dgm:cxn modelId="{32890C97-A73A-4063-A64D-D9E229C9E9AB}" type="presParOf" srcId="{93A6A3AB-665D-4593-A7D2-E40A7D2C0B23}" destId="{B6133D10-B157-44FB-832E-6DB49CEAA60F}" srcOrd="13" destOrd="0" presId="urn:microsoft.com/office/officeart/2008/layout/VerticalCurvedList"/>
    <dgm:cxn modelId="{D6ED5F6C-E31D-4104-9090-8E6AE75FDF7D}" type="presParOf" srcId="{93A6A3AB-665D-4593-A7D2-E40A7D2C0B23}" destId="{3BFC24D6-04EA-4136-A204-5955501DCA9A}" srcOrd="14" destOrd="0" presId="urn:microsoft.com/office/officeart/2008/layout/VerticalCurvedList"/>
    <dgm:cxn modelId="{B2E3CE2B-E3D2-432B-9A0F-F1E17FF29717}" type="presParOf" srcId="{3BFC24D6-04EA-4136-A204-5955501DCA9A}" destId="{44D67D0A-AA2E-450D-863B-5C939265CD2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2ADED-FE09-4ABB-B26E-B9DA8F61964D}" type="doc">
      <dgm:prSet loTypeId="urn:microsoft.com/office/officeart/2005/8/layout/default#2" loCatId="list" qsTypeId="urn:microsoft.com/office/officeart/2005/8/quickstyle/simple5" qsCatId="simple" csTypeId="urn:microsoft.com/office/officeart/2005/8/colors/accent3_3" csCatId="accent3" phldr="1"/>
      <dgm:spPr/>
      <dgm:t>
        <a:bodyPr/>
        <a:lstStyle/>
        <a:p>
          <a:endParaRPr lang="en-US"/>
        </a:p>
      </dgm:t>
    </dgm:pt>
    <dgm:pt modelId="{CBFF83A6-2325-4021-A60E-BCEFE1B7D991}">
      <dgm:prSet phldrT="[Text]"/>
      <dgm:spPr/>
      <dgm:t>
        <a:bodyPr/>
        <a:lstStyle/>
        <a:p>
          <a:r>
            <a:rPr lang="ru-RU" b="0" i="0" dirty="0"/>
            <a:t>Разработка </a:t>
          </a:r>
          <a:r>
            <a:rPr lang="en-GB" b="0" i="0" dirty="0"/>
            <a:t>UX/UI</a:t>
          </a:r>
          <a:endParaRPr lang="en-US" dirty="0"/>
        </a:p>
      </dgm:t>
    </dgm:pt>
    <dgm:pt modelId="{AAF05505-C729-4BE7-A9C4-36AF21278194}" type="parTrans" cxnId="{E7B8358B-AA36-4545-8135-B7758E1FA355}">
      <dgm:prSet/>
      <dgm:spPr/>
      <dgm:t>
        <a:bodyPr/>
        <a:lstStyle/>
        <a:p>
          <a:endParaRPr lang="en-US"/>
        </a:p>
      </dgm:t>
    </dgm:pt>
    <dgm:pt modelId="{2FD5C5D9-E2E9-45DA-9013-119DF9EB7C03}" type="sibTrans" cxnId="{E7B8358B-AA36-4545-8135-B7758E1FA355}">
      <dgm:prSet/>
      <dgm:spPr/>
      <dgm:t>
        <a:bodyPr/>
        <a:lstStyle/>
        <a:p>
          <a:endParaRPr lang="en-US"/>
        </a:p>
      </dgm:t>
    </dgm:pt>
    <dgm:pt modelId="{E96A433F-840B-43AC-BC31-B8311EAE4BFF}">
      <dgm:prSet/>
      <dgm:spPr/>
      <dgm:t>
        <a:bodyPr/>
        <a:lstStyle/>
        <a:p>
          <a:r>
            <a:rPr lang="ru-RU" b="0" i="0" dirty="0"/>
            <a:t>Разработка </a:t>
          </a:r>
          <a:r>
            <a:rPr lang="ru-RU" b="0" i="0" dirty="0" err="1"/>
            <a:t>веб-компонентов</a:t>
          </a:r>
          <a:r>
            <a:rPr lang="ru-RU" b="0" i="0" dirty="0"/>
            <a:t> (</a:t>
          </a:r>
          <a:r>
            <a:rPr lang="en-GB" b="0" i="0" dirty="0"/>
            <a:t>Java EE)</a:t>
          </a:r>
          <a:endParaRPr lang="ru-RU" dirty="0"/>
        </a:p>
      </dgm:t>
    </dgm:pt>
    <dgm:pt modelId="{DE64734E-1640-4F9E-B9C3-B208EFE1F60A}" type="parTrans" cxnId="{A365B8B9-0BD9-42FF-B1F2-929F2E49FEA9}">
      <dgm:prSet/>
      <dgm:spPr/>
      <dgm:t>
        <a:bodyPr/>
        <a:lstStyle/>
        <a:p>
          <a:endParaRPr lang="en-US"/>
        </a:p>
      </dgm:t>
    </dgm:pt>
    <dgm:pt modelId="{4E8A5360-A939-40E8-878C-B3C9434C0109}" type="sibTrans" cxnId="{A365B8B9-0BD9-42FF-B1F2-929F2E49FEA9}">
      <dgm:prSet/>
      <dgm:spPr/>
      <dgm:t>
        <a:bodyPr/>
        <a:lstStyle/>
        <a:p>
          <a:endParaRPr lang="en-US"/>
        </a:p>
      </dgm:t>
    </dgm:pt>
    <dgm:pt modelId="{BD4581AA-C0E1-4835-BA3F-31F5DF8DBE5A}">
      <dgm:prSet/>
      <dgm:spPr/>
      <dgm:t>
        <a:bodyPr/>
        <a:lstStyle/>
        <a:p>
          <a:r>
            <a:rPr lang="ru-RU" b="0" i="0" dirty="0"/>
            <a:t>Основы разработки приложений .</a:t>
          </a:r>
          <a:r>
            <a:rPr lang="en-GB" b="0" i="0" dirty="0"/>
            <a:t>NET</a:t>
          </a:r>
          <a:endParaRPr lang="ru-RU" dirty="0"/>
        </a:p>
      </dgm:t>
    </dgm:pt>
    <dgm:pt modelId="{ACC3DE87-09C5-4A8C-98C7-ECF530DCC178}" type="parTrans" cxnId="{5359AE84-2943-4684-B84E-C326E0BA0CF8}">
      <dgm:prSet/>
      <dgm:spPr/>
      <dgm:t>
        <a:bodyPr/>
        <a:lstStyle/>
        <a:p>
          <a:endParaRPr lang="en-US"/>
        </a:p>
      </dgm:t>
    </dgm:pt>
    <dgm:pt modelId="{4216F48B-6B1F-4212-8DB6-B77EDF83ACC5}" type="sibTrans" cxnId="{5359AE84-2943-4684-B84E-C326E0BA0CF8}">
      <dgm:prSet/>
      <dgm:spPr/>
      <dgm:t>
        <a:bodyPr/>
        <a:lstStyle/>
        <a:p>
          <a:endParaRPr lang="en-US"/>
        </a:p>
      </dgm:t>
    </dgm:pt>
    <dgm:pt modelId="{4C875047-6FAF-4D02-A74C-922FA7EAD49F}">
      <dgm:prSet/>
      <dgm:spPr/>
      <dgm:t>
        <a:bodyPr/>
        <a:lstStyle/>
        <a:p>
          <a:r>
            <a:rPr lang="ru-RU" b="0" i="0" dirty="0"/>
            <a:t>Разработка </a:t>
          </a:r>
          <a:r>
            <a:rPr lang="ru-RU" b="0" i="0" dirty="0" err="1"/>
            <a:t>бизнес-компонентов</a:t>
          </a:r>
          <a:r>
            <a:rPr lang="ru-RU" b="0" i="0" dirty="0"/>
            <a:t> и </a:t>
          </a:r>
          <a:r>
            <a:rPr lang="ru-RU" b="0" i="0" dirty="0" err="1"/>
            <a:t>веб-сервисов</a:t>
          </a:r>
          <a:r>
            <a:rPr lang="ru-RU" b="0" i="0" dirty="0"/>
            <a:t> для платформы Java EE</a:t>
          </a:r>
          <a:endParaRPr lang="ru-RU" dirty="0"/>
        </a:p>
      </dgm:t>
    </dgm:pt>
    <dgm:pt modelId="{40D716B8-C44C-4EB8-A3AE-E26F1DBFF0A8}" type="parTrans" cxnId="{44555915-1BD0-4932-99F6-44648486F1FF}">
      <dgm:prSet/>
      <dgm:spPr/>
      <dgm:t>
        <a:bodyPr/>
        <a:lstStyle/>
        <a:p>
          <a:endParaRPr lang="en-US"/>
        </a:p>
      </dgm:t>
    </dgm:pt>
    <dgm:pt modelId="{96F37E41-0244-4120-A133-484D9C2ABA87}" type="sibTrans" cxnId="{44555915-1BD0-4932-99F6-44648486F1FF}">
      <dgm:prSet/>
      <dgm:spPr/>
      <dgm:t>
        <a:bodyPr/>
        <a:lstStyle/>
        <a:p>
          <a:endParaRPr lang="en-US"/>
        </a:p>
      </dgm:t>
    </dgm:pt>
    <dgm:pt modelId="{A6F45493-5119-4B32-BC95-458B8A84CD70}">
      <dgm:prSet/>
      <dgm:spPr/>
      <dgm:t>
        <a:bodyPr/>
        <a:lstStyle/>
        <a:p>
          <a:r>
            <a:rPr lang="ru-RU" b="0" i="0" dirty="0"/>
            <a:t>Мобильные технологии и приложения</a:t>
          </a:r>
          <a:endParaRPr lang="ru-RU" dirty="0"/>
        </a:p>
      </dgm:t>
    </dgm:pt>
    <dgm:pt modelId="{5B4FA44F-53A9-4149-AE69-43856E8A7AAC}" type="parTrans" cxnId="{D5858AAE-7B0C-4588-9E9D-24E19FCC5892}">
      <dgm:prSet/>
      <dgm:spPr/>
      <dgm:t>
        <a:bodyPr/>
        <a:lstStyle/>
        <a:p>
          <a:endParaRPr lang="en-US"/>
        </a:p>
      </dgm:t>
    </dgm:pt>
    <dgm:pt modelId="{81085450-2EA8-4FDB-9143-A9CC8B18C779}" type="sibTrans" cxnId="{D5858AAE-7B0C-4588-9E9D-24E19FCC5892}">
      <dgm:prSet/>
      <dgm:spPr/>
      <dgm:t>
        <a:bodyPr/>
        <a:lstStyle/>
        <a:p>
          <a:endParaRPr lang="en-US"/>
        </a:p>
      </dgm:t>
    </dgm:pt>
    <dgm:pt modelId="{DB00A6F5-55D2-43D9-9764-22FB4E2984C7}">
      <dgm:prSet/>
      <dgm:spPr/>
      <dgm:t>
        <a:bodyPr/>
        <a:lstStyle/>
        <a:p>
          <a:r>
            <a:rPr lang="en-GB" b="0" i="0" dirty="0"/>
            <a:t>Full Stack </a:t>
          </a:r>
          <a:r>
            <a:rPr lang="ru-RU" b="0" i="0" dirty="0"/>
            <a:t>разработка</a:t>
          </a:r>
          <a:endParaRPr lang="ru-RU" dirty="0"/>
        </a:p>
      </dgm:t>
    </dgm:pt>
    <dgm:pt modelId="{1378ABEC-53F5-44B0-AF0B-AADE4037F7DC}" type="parTrans" cxnId="{214C7517-8380-4AC5-B427-BF971F5EFA92}">
      <dgm:prSet/>
      <dgm:spPr/>
      <dgm:t>
        <a:bodyPr/>
        <a:lstStyle/>
        <a:p>
          <a:endParaRPr lang="en-US"/>
        </a:p>
      </dgm:t>
    </dgm:pt>
    <dgm:pt modelId="{AF309BD6-3D05-4733-8D53-1CB48AC13C9F}" type="sibTrans" cxnId="{214C7517-8380-4AC5-B427-BF971F5EFA92}">
      <dgm:prSet/>
      <dgm:spPr/>
      <dgm:t>
        <a:bodyPr/>
        <a:lstStyle/>
        <a:p>
          <a:endParaRPr lang="en-US"/>
        </a:p>
      </dgm:t>
    </dgm:pt>
    <dgm:pt modelId="{B57C66F8-40DC-4730-A40A-5CC652B79FDE}">
      <dgm:prSet/>
      <dgm:spPr/>
      <dgm:t>
        <a:bodyPr/>
        <a:lstStyle/>
        <a:p>
          <a:r>
            <a:rPr lang="ru-RU" b="0" i="0" dirty="0"/>
            <a:t>Разработка приложений на базе ASP.NET</a:t>
          </a:r>
          <a:endParaRPr lang="ru-RU" dirty="0"/>
        </a:p>
      </dgm:t>
    </dgm:pt>
    <dgm:pt modelId="{039FAD51-019E-4555-8DC5-7B9A5B79CE44}" type="parTrans" cxnId="{8CAD7367-9692-488A-9C13-C8E532CFC139}">
      <dgm:prSet/>
      <dgm:spPr/>
      <dgm:t>
        <a:bodyPr/>
        <a:lstStyle/>
        <a:p>
          <a:endParaRPr lang="en-US"/>
        </a:p>
      </dgm:t>
    </dgm:pt>
    <dgm:pt modelId="{7FF8879D-DB9F-4545-85D9-50DACB274836}" type="sibTrans" cxnId="{8CAD7367-9692-488A-9C13-C8E532CFC139}">
      <dgm:prSet/>
      <dgm:spPr/>
      <dgm:t>
        <a:bodyPr/>
        <a:lstStyle/>
        <a:p>
          <a:endParaRPr lang="en-US"/>
        </a:p>
      </dgm:t>
    </dgm:pt>
    <dgm:pt modelId="{322FA8C3-3DD7-4CBE-A548-162F86936449}" type="pres">
      <dgm:prSet presAssocID="{1A72ADED-FE09-4ABB-B26E-B9DA8F61964D}" presName="diagram" presStyleCnt="0">
        <dgm:presLayoutVars>
          <dgm:dir/>
          <dgm:resizeHandles val="exact"/>
        </dgm:presLayoutVars>
      </dgm:prSet>
      <dgm:spPr/>
      <dgm:t>
        <a:bodyPr/>
        <a:lstStyle/>
        <a:p>
          <a:endParaRPr lang="ru-RU"/>
        </a:p>
      </dgm:t>
    </dgm:pt>
    <dgm:pt modelId="{8C3B280E-28A1-4D1F-A5F1-A08B9B3B9769}" type="pres">
      <dgm:prSet presAssocID="{CBFF83A6-2325-4021-A60E-BCEFE1B7D991}" presName="node" presStyleLbl="node1" presStyleIdx="0" presStyleCnt="7">
        <dgm:presLayoutVars>
          <dgm:bulletEnabled val="1"/>
        </dgm:presLayoutVars>
      </dgm:prSet>
      <dgm:spPr/>
      <dgm:t>
        <a:bodyPr/>
        <a:lstStyle/>
        <a:p>
          <a:endParaRPr lang="ru-RU"/>
        </a:p>
      </dgm:t>
    </dgm:pt>
    <dgm:pt modelId="{EFFD7FC2-74D9-48D4-963B-2987AD9F0682}" type="pres">
      <dgm:prSet presAssocID="{2FD5C5D9-E2E9-45DA-9013-119DF9EB7C03}" presName="sibTrans" presStyleCnt="0"/>
      <dgm:spPr/>
    </dgm:pt>
    <dgm:pt modelId="{E5B55691-509D-4EA0-B54C-1DD267A6E795}" type="pres">
      <dgm:prSet presAssocID="{E96A433F-840B-43AC-BC31-B8311EAE4BFF}" presName="node" presStyleLbl="node1" presStyleIdx="1" presStyleCnt="7">
        <dgm:presLayoutVars>
          <dgm:bulletEnabled val="1"/>
        </dgm:presLayoutVars>
      </dgm:prSet>
      <dgm:spPr/>
      <dgm:t>
        <a:bodyPr/>
        <a:lstStyle/>
        <a:p>
          <a:endParaRPr lang="ru-RU"/>
        </a:p>
      </dgm:t>
    </dgm:pt>
    <dgm:pt modelId="{4AC2BA2F-6D7F-4FF0-AB0F-A6CB381A9A69}" type="pres">
      <dgm:prSet presAssocID="{4E8A5360-A939-40E8-878C-B3C9434C0109}" presName="sibTrans" presStyleCnt="0"/>
      <dgm:spPr/>
    </dgm:pt>
    <dgm:pt modelId="{B4080A65-B69E-462D-8720-3C10F9D91DB0}" type="pres">
      <dgm:prSet presAssocID="{BD4581AA-C0E1-4835-BA3F-31F5DF8DBE5A}" presName="node" presStyleLbl="node1" presStyleIdx="2" presStyleCnt="7">
        <dgm:presLayoutVars>
          <dgm:bulletEnabled val="1"/>
        </dgm:presLayoutVars>
      </dgm:prSet>
      <dgm:spPr/>
      <dgm:t>
        <a:bodyPr/>
        <a:lstStyle/>
        <a:p>
          <a:endParaRPr lang="ru-RU"/>
        </a:p>
      </dgm:t>
    </dgm:pt>
    <dgm:pt modelId="{C7178331-7CEE-46D6-A386-344F50D73153}" type="pres">
      <dgm:prSet presAssocID="{4216F48B-6B1F-4212-8DB6-B77EDF83ACC5}" presName="sibTrans" presStyleCnt="0"/>
      <dgm:spPr/>
    </dgm:pt>
    <dgm:pt modelId="{3E4443A2-DBF5-4C08-8B2B-2C88B3494BC6}" type="pres">
      <dgm:prSet presAssocID="{4C875047-6FAF-4D02-A74C-922FA7EAD49F}" presName="node" presStyleLbl="node1" presStyleIdx="3" presStyleCnt="7">
        <dgm:presLayoutVars>
          <dgm:bulletEnabled val="1"/>
        </dgm:presLayoutVars>
      </dgm:prSet>
      <dgm:spPr/>
      <dgm:t>
        <a:bodyPr/>
        <a:lstStyle/>
        <a:p>
          <a:endParaRPr lang="ru-RU"/>
        </a:p>
      </dgm:t>
    </dgm:pt>
    <dgm:pt modelId="{E35D60A5-E1B5-493D-BAB3-18958EC3FD3C}" type="pres">
      <dgm:prSet presAssocID="{96F37E41-0244-4120-A133-484D9C2ABA87}" presName="sibTrans" presStyleCnt="0"/>
      <dgm:spPr/>
    </dgm:pt>
    <dgm:pt modelId="{EDAAC5C0-8B1C-4F0C-B90F-77EDEFE393CB}" type="pres">
      <dgm:prSet presAssocID="{A6F45493-5119-4B32-BC95-458B8A84CD70}" presName="node" presStyleLbl="node1" presStyleIdx="4" presStyleCnt="7">
        <dgm:presLayoutVars>
          <dgm:bulletEnabled val="1"/>
        </dgm:presLayoutVars>
      </dgm:prSet>
      <dgm:spPr/>
      <dgm:t>
        <a:bodyPr/>
        <a:lstStyle/>
        <a:p>
          <a:endParaRPr lang="ru-RU"/>
        </a:p>
      </dgm:t>
    </dgm:pt>
    <dgm:pt modelId="{1D1CD2E0-A634-4C7B-8F15-6155260745CB}" type="pres">
      <dgm:prSet presAssocID="{81085450-2EA8-4FDB-9143-A9CC8B18C779}" presName="sibTrans" presStyleCnt="0"/>
      <dgm:spPr/>
    </dgm:pt>
    <dgm:pt modelId="{ACC6DB51-AB05-4368-A307-B6C2D3D194E7}" type="pres">
      <dgm:prSet presAssocID="{DB00A6F5-55D2-43D9-9764-22FB4E2984C7}" presName="node" presStyleLbl="node1" presStyleIdx="5" presStyleCnt="7">
        <dgm:presLayoutVars>
          <dgm:bulletEnabled val="1"/>
        </dgm:presLayoutVars>
      </dgm:prSet>
      <dgm:spPr/>
      <dgm:t>
        <a:bodyPr/>
        <a:lstStyle/>
        <a:p>
          <a:endParaRPr lang="ru-RU"/>
        </a:p>
      </dgm:t>
    </dgm:pt>
    <dgm:pt modelId="{31D30BA3-E305-4F10-ACFB-D0AB7F5D9EAC}" type="pres">
      <dgm:prSet presAssocID="{AF309BD6-3D05-4733-8D53-1CB48AC13C9F}" presName="sibTrans" presStyleCnt="0"/>
      <dgm:spPr/>
    </dgm:pt>
    <dgm:pt modelId="{DF55FB15-93BB-4C9C-996B-F1029FCF848F}" type="pres">
      <dgm:prSet presAssocID="{B57C66F8-40DC-4730-A40A-5CC652B79FDE}" presName="node" presStyleLbl="node1" presStyleIdx="6" presStyleCnt="7">
        <dgm:presLayoutVars>
          <dgm:bulletEnabled val="1"/>
        </dgm:presLayoutVars>
      </dgm:prSet>
      <dgm:spPr/>
      <dgm:t>
        <a:bodyPr/>
        <a:lstStyle/>
        <a:p>
          <a:endParaRPr lang="ru-RU"/>
        </a:p>
      </dgm:t>
    </dgm:pt>
  </dgm:ptLst>
  <dgm:cxnLst>
    <dgm:cxn modelId="{AF90706C-C68A-4370-A330-0E7C26AA8D26}" type="presOf" srcId="{1A72ADED-FE09-4ABB-B26E-B9DA8F61964D}" destId="{322FA8C3-3DD7-4CBE-A548-162F86936449}" srcOrd="0" destOrd="0" presId="urn:microsoft.com/office/officeart/2005/8/layout/default#2"/>
    <dgm:cxn modelId="{E7B8358B-AA36-4545-8135-B7758E1FA355}" srcId="{1A72ADED-FE09-4ABB-B26E-B9DA8F61964D}" destId="{CBFF83A6-2325-4021-A60E-BCEFE1B7D991}" srcOrd="0" destOrd="0" parTransId="{AAF05505-C729-4BE7-A9C4-36AF21278194}" sibTransId="{2FD5C5D9-E2E9-45DA-9013-119DF9EB7C03}"/>
    <dgm:cxn modelId="{BC212821-2A21-4229-94C0-C919EA10D3DB}" type="presOf" srcId="{4C875047-6FAF-4D02-A74C-922FA7EAD49F}" destId="{3E4443A2-DBF5-4C08-8B2B-2C88B3494BC6}" srcOrd="0" destOrd="0" presId="urn:microsoft.com/office/officeart/2005/8/layout/default#2"/>
    <dgm:cxn modelId="{F09B9F7A-5E01-46A7-AFA6-9BAB932A9A89}" type="presOf" srcId="{DB00A6F5-55D2-43D9-9764-22FB4E2984C7}" destId="{ACC6DB51-AB05-4368-A307-B6C2D3D194E7}" srcOrd="0" destOrd="0" presId="urn:microsoft.com/office/officeart/2005/8/layout/default#2"/>
    <dgm:cxn modelId="{8CAD7367-9692-488A-9C13-C8E532CFC139}" srcId="{1A72ADED-FE09-4ABB-B26E-B9DA8F61964D}" destId="{B57C66F8-40DC-4730-A40A-5CC652B79FDE}" srcOrd="6" destOrd="0" parTransId="{039FAD51-019E-4555-8DC5-7B9A5B79CE44}" sibTransId="{7FF8879D-DB9F-4545-85D9-50DACB274836}"/>
    <dgm:cxn modelId="{44555915-1BD0-4932-99F6-44648486F1FF}" srcId="{1A72ADED-FE09-4ABB-B26E-B9DA8F61964D}" destId="{4C875047-6FAF-4D02-A74C-922FA7EAD49F}" srcOrd="3" destOrd="0" parTransId="{40D716B8-C44C-4EB8-A3AE-E26F1DBFF0A8}" sibTransId="{96F37E41-0244-4120-A133-484D9C2ABA87}"/>
    <dgm:cxn modelId="{D5858AAE-7B0C-4588-9E9D-24E19FCC5892}" srcId="{1A72ADED-FE09-4ABB-B26E-B9DA8F61964D}" destId="{A6F45493-5119-4B32-BC95-458B8A84CD70}" srcOrd="4" destOrd="0" parTransId="{5B4FA44F-53A9-4149-AE69-43856E8A7AAC}" sibTransId="{81085450-2EA8-4FDB-9143-A9CC8B18C779}"/>
    <dgm:cxn modelId="{5359AE84-2943-4684-B84E-C326E0BA0CF8}" srcId="{1A72ADED-FE09-4ABB-B26E-B9DA8F61964D}" destId="{BD4581AA-C0E1-4835-BA3F-31F5DF8DBE5A}" srcOrd="2" destOrd="0" parTransId="{ACC3DE87-09C5-4A8C-98C7-ECF530DCC178}" sibTransId="{4216F48B-6B1F-4212-8DB6-B77EDF83ACC5}"/>
    <dgm:cxn modelId="{17EDB08A-C716-47AB-A961-E1505D74C891}" type="presOf" srcId="{A6F45493-5119-4B32-BC95-458B8A84CD70}" destId="{EDAAC5C0-8B1C-4F0C-B90F-77EDEFE393CB}" srcOrd="0" destOrd="0" presId="urn:microsoft.com/office/officeart/2005/8/layout/default#2"/>
    <dgm:cxn modelId="{214C7517-8380-4AC5-B427-BF971F5EFA92}" srcId="{1A72ADED-FE09-4ABB-B26E-B9DA8F61964D}" destId="{DB00A6F5-55D2-43D9-9764-22FB4E2984C7}" srcOrd="5" destOrd="0" parTransId="{1378ABEC-53F5-44B0-AF0B-AADE4037F7DC}" sibTransId="{AF309BD6-3D05-4733-8D53-1CB48AC13C9F}"/>
    <dgm:cxn modelId="{7577047A-ABAC-439A-AD8E-75F3D448A7B8}" type="presOf" srcId="{B57C66F8-40DC-4730-A40A-5CC652B79FDE}" destId="{DF55FB15-93BB-4C9C-996B-F1029FCF848F}" srcOrd="0" destOrd="0" presId="urn:microsoft.com/office/officeart/2005/8/layout/default#2"/>
    <dgm:cxn modelId="{3D96B2ED-6A99-4426-8A33-0BCEA476EDCF}" type="presOf" srcId="{BD4581AA-C0E1-4835-BA3F-31F5DF8DBE5A}" destId="{B4080A65-B69E-462D-8720-3C10F9D91DB0}" srcOrd="0" destOrd="0" presId="urn:microsoft.com/office/officeart/2005/8/layout/default#2"/>
    <dgm:cxn modelId="{15F6E1AF-FD6A-4FA4-819F-C7DC5DC4C1EA}" type="presOf" srcId="{CBFF83A6-2325-4021-A60E-BCEFE1B7D991}" destId="{8C3B280E-28A1-4D1F-A5F1-A08B9B3B9769}" srcOrd="0" destOrd="0" presId="urn:microsoft.com/office/officeart/2005/8/layout/default#2"/>
    <dgm:cxn modelId="{C67C46B3-4CC7-488D-99AF-5A1AAB474BCC}" type="presOf" srcId="{E96A433F-840B-43AC-BC31-B8311EAE4BFF}" destId="{E5B55691-509D-4EA0-B54C-1DD267A6E795}" srcOrd="0" destOrd="0" presId="urn:microsoft.com/office/officeart/2005/8/layout/default#2"/>
    <dgm:cxn modelId="{A365B8B9-0BD9-42FF-B1F2-929F2E49FEA9}" srcId="{1A72ADED-FE09-4ABB-B26E-B9DA8F61964D}" destId="{E96A433F-840B-43AC-BC31-B8311EAE4BFF}" srcOrd="1" destOrd="0" parTransId="{DE64734E-1640-4F9E-B9C3-B208EFE1F60A}" sibTransId="{4E8A5360-A939-40E8-878C-B3C9434C0109}"/>
    <dgm:cxn modelId="{83FE4F47-5BEC-4135-8ADA-644C2D02066C}" type="presParOf" srcId="{322FA8C3-3DD7-4CBE-A548-162F86936449}" destId="{8C3B280E-28A1-4D1F-A5F1-A08B9B3B9769}" srcOrd="0" destOrd="0" presId="urn:microsoft.com/office/officeart/2005/8/layout/default#2"/>
    <dgm:cxn modelId="{9BC378DF-1E7C-429D-801A-4EB478856459}" type="presParOf" srcId="{322FA8C3-3DD7-4CBE-A548-162F86936449}" destId="{EFFD7FC2-74D9-48D4-963B-2987AD9F0682}" srcOrd="1" destOrd="0" presId="urn:microsoft.com/office/officeart/2005/8/layout/default#2"/>
    <dgm:cxn modelId="{A7FE2B4A-4E93-4120-9696-F744C3F77575}" type="presParOf" srcId="{322FA8C3-3DD7-4CBE-A548-162F86936449}" destId="{E5B55691-509D-4EA0-B54C-1DD267A6E795}" srcOrd="2" destOrd="0" presId="urn:microsoft.com/office/officeart/2005/8/layout/default#2"/>
    <dgm:cxn modelId="{A80E8EE7-9A43-4443-BCCF-B69CB5344473}" type="presParOf" srcId="{322FA8C3-3DD7-4CBE-A548-162F86936449}" destId="{4AC2BA2F-6D7F-4FF0-AB0F-A6CB381A9A69}" srcOrd="3" destOrd="0" presId="urn:microsoft.com/office/officeart/2005/8/layout/default#2"/>
    <dgm:cxn modelId="{68A3288F-2DB2-41DB-99FE-2A62E994CD83}" type="presParOf" srcId="{322FA8C3-3DD7-4CBE-A548-162F86936449}" destId="{B4080A65-B69E-462D-8720-3C10F9D91DB0}" srcOrd="4" destOrd="0" presId="urn:microsoft.com/office/officeart/2005/8/layout/default#2"/>
    <dgm:cxn modelId="{9796AB6D-A3A3-4A49-AF7E-5BB78B96030A}" type="presParOf" srcId="{322FA8C3-3DD7-4CBE-A548-162F86936449}" destId="{C7178331-7CEE-46D6-A386-344F50D73153}" srcOrd="5" destOrd="0" presId="urn:microsoft.com/office/officeart/2005/8/layout/default#2"/>
    <dgm:cxn modelId="{2FACA019-B9F6-4FD2-8ED3-EDFCE79F4B06}" type="presParOf" srcId="{322FA8C3-3DD7-4CBE-A548-162F86936449}" destId="{3E4443A2-DBF5-4C08-8B2B-2C88B3494BC6}" srcOrd="6" destOrd="0" presId="urn:microsoft.com/office/officeart/2005/8/layout/default#2"/>
    <dgm:cxn modelId="{E7A0D1B8-CBB3-4FC3-86BD-3991A391A96A}" type="presParOf" srcId="{322FA8C3-3DD7-4CBE-A548-162F86936449}" destId="{E35D60A5-E1B5-493D-BAB3-18958EC3FD3C}" srcOrd="7" destOrd="0" presId="urn:microsoft.com/office/officeart/2005/8/layout/default#2"/>
    <dgm:cxn modelId="{535A4148-ABEB-4C1B-AA40-67A8A800BB80}" type="presParOf" srcId="{322FA8C3-3DD7-4CBE-A548-162F86936449}" destId="{EDAAC5C0-8B1C-4F0C-B90F-77EDEFE393CB}" srcOrd="8" destOrd="0" presId="urn:microsoft.com/office/officeart/2005/8/layout/default#2"/>
    <dgm:cxn modelId="{584087F4-C5FC-460F-9B84-087FE61C507E}" type="presParOf" srcId="{322FA8C3-3DD7-4CBE-A548-162F86936449}" destId="{1D1CD2E0-A634-4C7B-8F15-6155260745CB}" srcOrd="9" destOrd="0" presId="urn:microsoft.com/office/officeart/2005/8/layout/default#2"/>
    <dgm:cxn modelId="{16DF134E-E0C4-4831-AAF7-F8E933D33E2C}" type="presParOf" srcId="{322FA8C3-3DD7-4CBE-A548-162F86936449}" destId="{ACC6DB51-AB05-4368-A307-B6C2D3D194E7}" srcOrd="10" destOrd="0" presId="urn:microsoft.com/office/officeart/2005/8/layout/default#2"/>
    <dgm:cxn modelId="{CAEA020A-C838-4353-95F2-210C5333334E}" type="presParOf" srcId="{322FA8C3-3DD7-4CBE-A548-162F86936449}" destId="{31D30BA3-E305-4F10-ACFB-D0AB7F5D9EAC}" srcOrd="11" destOrd="0" presId="urn:microsoft.com/office/officeart/2005/8/layout/default#2"/>
    <dgm:cxn modelId="{991C9A8F-D46B-42F3-9C24-B6C834680C7B}" type="presParOf" srcId="{322FA8C3-3DD7-4CBE-A548-162F86936449}" destId="{DF55FB15-93BB-4C9C-996B-F1029FCF848F}" srcOrd="12"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2ADED-FE09-4ABB-B26E-B9DA8F61964D}" type="doc">
      <dgm:prSet loTypeId="urn:microsoft.com/office/officeart/2005/8/layout/default#3" loCatId="list" qsTypeId="urn:microsoft.com/office/officeart/2005/8/quickstyle/simple5" qsCatId="simple" csTypeId="urn:microsoft.com/office/officeart/2005/8/colors/accent2_3" csCatId="accent2" phldr="1"/>
      <dgm:spPr/>
      <dgm:t>
        <a:bodyPr/>
        <a:lstStyle/>
        <a:p>
          <a:endParaRPr lang="en-US"/>
        </a:p>
      </dgm:t>
    </dgm:pt>
    <dgm:pt modelId="{C5078E2B-3A27-45A1-A919-A7E10CA0690F}">
      <dgm:prSet/>
      <dgm:spPr/>
      <dgm:t>
        <a:bodyPr/>
        <a:lstStyle/>
        <a:p>
          <a:r>
            <a:rPr lang="ru-RU" b="0" i="0" dirty="0"/>
            <a:t>Теория электрических цепей</a:t>
          </a:r>
          <a:endParaRPr lang="en-US" dirty="0"/>
        </a:p>
      </dgm:t>
    </dgm:pt>
    <dgm:pt modelId="{BF188794-4440-46A7-939D-6306FAB3A070}" type="parTrans" cxnId="{DF9DB7B4-7728-4F81-A38D-237A12D29B94}">
      <dgm:prSet/>
      <dgm:spPr/>
      <dgm:t>
        <a:bodyPr/>
        <a:lstStyle/>
        <a:p>
          <a:endParaRPr lang="en-US"/>
        </a:p>
      </dgm:t>
    </dgm:pt>
    <dgm:pt modelId="{DB2E5A4A-F494-4292-9F18-4014153FAEE0}" type="sibTrans" cxnId="{DF9DB7B4-7728-4F81-A38D-237A12D29B94}">
      <dgm:prSet/>
      <dgm:spPr/>
      <dgm:t>
        <a:bodyPr/>
        <a:lstStyle/>
        <a:p>
          <a:endParaRPr lang="en-US"/>
        </a:p>
      </dgm:t>
    </dgm:pt>
    <dgm:pt modelId="{2DD716D5-3F36-4DE8-8647-1BE5888188F0}">
      <dgm:prSet/>
      <dgm:spPr/>
      <dgm:t>
        <a:bodyPr/>
        <a:lstStyle/>
        <a:p>
          <a:r>
            <a:rPr lang="ru-RU" b="0" i="0" dirty="0"/>
            <a:t>Основы коммутации, маршрутизации и беспроводных сетей</a:t>
          </a:r>
          <a:endParaRPr lang="en-US" dirty="0"/>
        </a:p>
      </dgm:t>
    </dgm:pt>
    <dgm:pt modelId="{D3E3D5DE-D24F-460F-A30C-7CD6B2411043}" type="parTrans" cxnId="{05476F7F-449A-4E35-B11A-AEC0CFFBB550}">
      <dgm:prSet/>
      <dgm:spPr/>
      <dgm:t>
        <a:bodyPr/>
        <a:lstStyle/>
        <a:p>
          <a:endParaRPr lang="en-US"/>
        </a:p>
      </dgm:t>
    </dgm:pt>
    <dgm:pt modelId="{668266A0-AE4A-4A24-9404-105009A8EC33}" type="sibTrans" cxnId="{05476F7F-449A-4E35-B11A-AEC0CFFBB550}">
      <dgm:prSet/>
      <dgm:spPr/>
      <dgm:t>
        <a:bodyPr/>
        <a:lstStyle/>
        <a:p>
          <a:endParaRPr lang="en-US"/>
        </a:p>
      </dgm:t>
    </dgm:pt>
    <dgm:pt modelId="{FDAA20E0-1FF7-4A5A-9373-5CD058E7BAFC}">
      <dgm:prSet/>
      <dgm:spPr/>
      <dgm:t>
        <a:bodyPr/>
        <a:lstStyle/>
        <a:p>
          <a:r>
            <a:rPr lang="ru-RU" b="0" i="0" dirty="0"/>
            <a:t>Электроника </a:t>
          </a:r>
          <a:endParaRPr lang="en-US" dirty="0"/>
        </a:p>
      </dgm:t>
    </dgm:pt>
    <dgm:pt modelId="{CC4E853C-36BB-48F6-B9BD-E6572487DB3B}" type="parTrans" cxnId="{3FE3F318-3136-4B4F-9668-AD66400A0AFF}">
      <dgm:prSet/>
      <dgm:spPr/>
      <dgm:t>
        <a:bodyPr/>
        <a:lstStyle/>
        <a:p>
          <a:endParaRPr lang="en-US"/>
        </a:p>
      </dgm:t>
    </dgm:pt>
    <dgm:pt modelId="{2D6439BD-3B4B-458D-9916-1D74CAACF4A6}" type="sibTrans" cxnId="{3FE3F318-3136-4B4F-9668-AD66400A0AFF}">
      <dgm:prSet/>
      <dgm:spPr/>
      <dgm:t>
        <a:bodyPr/>
        <a:lstStyle/>
        <a:p>
          <a:endParaRPr lang="en-US"/>
        </a:p>
      </dgm:t>
    </dgm:pt>
    <dgm:pt modelId="{FC657F9C-B293-4EE9-9E96-E8E2390A7452}">
      <dgm:prSet/>
      <dgm:spPr/>
      <dgm:t>
        <a:bodyPr/>
        <a:lstStyle/>
        <a:p>
          <a:r>
            <a:rPr lang="ru-RU" b="0" i="0" dirty="0"/>
            <a:t>Безопасность и автоматизация корпоративных сетей</a:t>
          </a:r>
          <a:endParaRPr lang="en-US" dirty="0"/>
        </a:p>
      </dgm:t>
    </dgm:pt>
    <dgm:pt modelId="{7048BCA0-E2F3-4422-8FD7-DB14F6AE37DF}" type="parTrans" cxnId="{A35936A4-E271-431C-B0B5-F7093BAC0715}">
      <dgm:prSet/>
      <dgm:spPr/>
      <dgm:t>
        <a:bodyPr/>
        <a:lstStyle/>
        <a:p>
          <a:endParaRPr lang="en-US"/>
        </a:p>
      </dgm:t>
    </dgm:pt>
    <dgm:pt modelId="{15BC0A28-305C-4EF3-9A3B-B4513B5E73E8}" type="sibTrans" cxnId="{A35936A4-E271-431C-B0B5-F7093BAC0715}">
      <dgm:prSet/>
      <dgm:spPr/>
      <dgm:t>
        <a:bodyPr/>
        <a:lstStyle/>
        <a:p>
          <a:endParaRPr lang="en-US"/>
        </a:p>
      </dgm:t>
    </dgm:pt>
    <dgm:pt modelId="{6B45C60C-8B0A-4044-81A8-906B740709D0}">
      <dgm:prSet/>
      <dgm:spPr/>
      <dgm:t>
        <a:bodyPr/>
        <a:lstStyle/>
        <a:p>
          <a:r>
            <a:rPr lang="ru-RU" b="0" i="0" dirty="0"/>
            <a:t>Сетевое программирование</a:t>
          </a:r>
          <a:endParaRPr lang="en-US" dirty="0"/>
        </a:p>
      </dgm:t>
    </dgm:pt>
    <dgm:pt modelId="{8FA0F1A7-04A2-4696-96A8-795D0123199C}" type="parTrans" cxnId="{E295F274-7466-4829-8403-949B81E70671}">
      <dgm:prSet/>
      <dgm:spPr/>
      <dgm:t>
        <a:bodyPr/>
        <a:lstStyle/>
        <a:p>
          <a:endParaRPr lang="en-US"/>
        </a:p>
      </dgm:t>
    </dgm:pt>
    <dgm:pt modelId="{41F04BA2-90A5-478E-B176-8F621ED583D3}" type="sibTrans" cxnId="{E295F274-7466-4829-8403-949B81E70671}">
      <dgm:prSet/>
      <dgm:spPr/>
      <dgm:t>
        <a:bodyPr/>
        <a:lstStyle/>
        <a:p>
          <a:endParaRPr lang="en-US"/>
        </a:p>
      </dgm:t>
    </dgm:pt>
    <dgm:pt modelId="{2DAF2DA0-183F-4D70-B8E3-6E5DB5BA8185}">
      <dgm:prSet/>
      <dgm:spPr/>
      <dgm:t>
        <a:bodyPr/>
        <a:lstStyle/>
        <a:p>
          <a:r>
            <a:rPr lang="ru-RU" dirty="0"/>
            <a:t>Облачные вычисления и виртуализация</a:t>
          </a:r>
          <a:endParaRPr lang="en-US" dirty="0"/>
        </a:p>
      </dgm:t>
    </dgm:pt>
    <dgm:pt modelId="{36C9AC32-AD0C-4395-8D87-A55817A22EAF}" type="parTrans" cxnId="{B4B75A05-8253-4E46-BF9C-840F92F6612E}">
      <dgm:prSet/>
      <dgm:spPr/>
      <dgm:t>
        <a:bodyPr/>
        <a:lstStyle/>
        <a:p>
          <a:endParaRPr lang="en-US"/>
        </a:p>
      </dgm:t>
    </dgm:pt>
    <dgm:pt modelId="{D3516714-4D6A-4408-8E73-FA264124B861}" type="sibTrans" cxnId="{B4B75A05-8253-4E46-BF9C-840F92F6612E}">
      <dgm:prSet/>
      <dgm:spPr/>
      <dgm:t>
        <a:bodyPr/>
        <a:lstStyle/>
        <a:p>
          <a:endParaRPr lang="en-US"/>
        </a:p>
      </dgm:t>
    </dgm:pt>
    <dgm:pt modelId="{73C8E930-D3E1-43C8-AE0F-55704E8BAE8A}">
      <dgm:prSet/>
      <dgm:spPr/>
      <dgm:t>
        <a:bodyPr/>
        <a:lstStyle/>
        <a:p>
          <a:r>
            <a:rPr lang="ru-RU" b="0" i="0" dirty="0"/>
            <a:t>Администрирование систем</a:t>
          </a:r>
          <a:endParaRPr lang="en-US" dirty="0"/>
        </a:p>
      </dgm:t>
    </dgm:pt>
    <dgm:pt modelId="{E18D130A-477F-4742-90A2-331D75D00803}" type="parTrans" cxnId="{FCFE5915-97A5-4B59-BC2A-AECB7B1FD4F3}">
      <dgm:prSet/>
      <dgm:spPr/>
      <dgm:t>
        <a:bodyPr/>
        <a:lstStyle/>
        <a:p>
          <a:endParaRPr lang="en-US"/>
        </a:p>
      </dgm:t>
    </dgm:pt>
    <dgm:pt modelId="{BEAAC9F5-B64F-4DE9-9EF5-6858EF2EC5AE}" type="sibTrans" cxnId="{FCFE5915-97A5-4B59-BC2A-AECB7B1FD4F3}">
      <dgm:prSet/>
      <dgm:spPr/>
      <dgm:t>
        <a:bodyPr/>
        <a:lstStyle/>
        <a:p>
          <a:endParaRPr lang="en-US"/>
        </a:p>
      </dgm:t>
    </dgm:pt>
    <dgm:pt modelId="{322FA8C3-3DD7-4CBE-A548-162F86936449}" type="pres">
      <dgm:prSet presAssocID="{1A72ADED-FE09-4ABB-B26E-B9DA8F61964D}" presName="diagram" presStyleCnt="0">
        <dgm:presLayoutVars>
          <dgm:dir/>
          <dgm:resizeHandles val="exact"/>
        </dgm:presLayoutVars>
      </dgm:prSet>
      <dgm:spPr/>
      <dgm:t>
        <a:bodyPr/>
        <a:lstStyle/>
        <a:p>
          <a:endParaRPr lang="ru-RU"/>
        </a:p>
      </dgm:t>
    </dgm:pt>
    <dgm:pt modelId="{A734C389-E33F-4616-963F-A4CF2B1CA75B}" type="pres">
      <dgm:prSet presAssocID="{C5078E2B-3A27-45A1-A919-A7E10CA0690F}" presName="node" presStyleLbl="node1" presStyleIdx="0" presStyleCnt="7">
        <dgm:presLayoutVars>
          <dgm:bulletEnabled val="1"/>
        </dgm:presLayoutVars>
      </dgm:prSet>
      <dgm:spPr/>
      <dgm:t>
        <a:bodyPr/>
        <a:lstStyle/>
        <a:p>
          <a:endParaRPr lang="ru-RU"/>
        </a:p>
      </dgm:t>
    </dgm:pt>
    <dgm:pt modelId="{A13BB8F9-4309-4C70-836A-E50B6B2806C3}" type="pres">
      <dgm:prSet presAssocID="{DB2E5A4A-F494-4292-9F18-4014153FAEE0}" presName="sibTrans" presStyleCnt="0"/>
      <dgm:spPr/>
    </dgm:pt>
    <dgm:pt modelId="{E61B83E9-F438-480F-8311-9731799A60F9}" type="pres">
      <dgm:prSet presAssocID="{2DD716D5-3F36-4DE8-8647-1BE5888188F0}" presName="node" presStyleLbl="node1" presStyleIdx="1" presStyleCnt="7">
        <dgm:presLayoutVars>
          <dgm:bulletEnabled val="1"/>
        </dgm:presLayoutVars>
      </dgm:prSet>
      <dgm:spPr/>
      <dgm:t>
        <a:bodyPr/>
        <a:lstStyle/>
        <a:p>
          <a:endParaRPr lang="ru-RU"/>
        </a:p>
      </dgm:t>
    </dgm:pt>
    <dgm:pt modelId="{2FC429B6-5988-43BB-B219-0F1B4B66D0D4}" type="pres">
      <dgm:prSet presAssocID="{668266A0-AE4A-4A24-9404-105009A8EC33}" presName="sibTrans" presStyleCnt="0"/>
      <dgm:spPr/>
    </dgm:pt>
    <dgm:pt modelId="{6A0F5283-2727-443C-B7B4-64E07253701E}" type="pres">
      <dgm:prSet presAssocID="{FDAA20E0-1FF7-4A5A-9373-5CD058E7BAFC}" presName="node" presStyleLbl="node1" presStyleIdx="2" presStyleCnt="7">
        <dgm:presLayoutVars>
          <dgm:bulletEnabled val="1"/>
        </dgm:presLayoutVars>
      </dgm:prSet>
      <dgm:spPr/>
      <dgm:t>
        <a:bodyPr/>
        <a:lstStyle/>
        <a:p>
          <a:endParaRPr lang="ru-RU"/>
        </a:p>
      </dgm:t>
    </dgm:pt>
    <dgm:pt modelId="{60C48E4D-7168-472A-AA4F-13E385B180F9}" type="pres">
      <dgm:prSet presAssocID="{2D6439BD-3B4B-458D-9916-1D74CAACF4A6}" presName="sibTrans" presStyleCnt="0"/>
      <dgm:spPr/>
    </dgm:pt>
    <dgm:pt modelId="{B3EBC711-4146-44FF-9712-9D7A13F715BE}" type="pres">
      <dgm:prSet presAssocID="{FC657F9C-B293-4EE9-9E96-E8E2390A7452}" presName="node" presStyleLbl="node1" presStyleIdx="3" presStyleCnt="7">
        <dgm:presLayoutVars>
          <dgm:bulletEnabled val="1"/>
        </dgm:presLayoutVars>
      </dgm:prSet>
      <dgm:spPr/>
      <dgm:t>
        <a:bodyPr/>
        <a:lstStyle/>
        <a:p>
          <a:endParaRPr lang="ru-RU"/>
        </a:p>
      </dgm:t>
    </dgm:pt>
    <dgm:pt modelId="{CF9877AA-C2E5-4001-8127-80EE92BE4B6F}" type="pres">
      <dgm:prSet presAssocID="{15BC0A28-305C-4EF3-9A3B-B4513B5E73E8}" presName="sibTrans" presStyleCnt="0"/>
      <dgm:spPr/>
    </dgm:pt>
    <dgm:pt modelId="{7ECC5C60-0D58-4488-AB33-78C865374469}" type="pres">
      <dgm:prSet presAssocID="{6B45C60C-8B0A-4044-81A8-906B740709D0}" presName="node" presStyleLbl="node1" presStyleIdx="4" presStyleCnt="7">
        <dgm:presLayoutVars>
          <dgm:bulletEnabled val="1"/>
        </dgm:presLayoutVars>
      </dgm:prSet>
      <dgm:spPr/>
      <dgm:t>
        <a:bodyPr/>
        <a:lstStyle/>
        <a:p>
          <a:endParaRPr lang="ru-RU"/>
        </a:p>
      </dgm:t>
    </dgm:pt>
    <dgm:pt modelId="{D00030F1-541E-45A1-864F-C1451444C8C9}" type="pres">
      <dgm:prSet presAssocID="{41F04BA2-90A5-478E-B176-8F621ED583D3}" presName="sibTrans" presStyleCnt="0"/>
      <dgm:spPr/>
    </dgm:pt>
    <dgm:pt modelId="{38DE1FF1-FD65-4CC6-8505-B9F869645823}" type="pres">
      <dgm:prSet presAssocID="{2DAF2DA0-183F-4D70-B8E3-6E5DB5BA8185}" presName="node" presStyleLbl="node1" presStyleIdx="5" presStyleCnt="7">
        <dgm:presLayoutVars>
          <dgm:bulletEnabled val="1"/>
        </dgm:presLayoutVars>
      </dgm:prSet>
      <dgm:spPr/>
      <dgm:t>
        <a:bodyPr/>
        <a:lstStyle/>
        <a:p>
          <a:endParaRPr lang="ru-RU"/>
        </a:p>
      </dgm:t>
    </dgm:pt>
    <dgm:pt modelId="{979FE046-13DC-4E0F-BB7C-391A9324A85F}" type="pres">
      <dgm:prSet presAssocID="{D3516714-4D6A-4408-8E73-FA264124B861}" presName="sibTrans" presStyleCnt="0"/>
      <dgm:spPr/>
    </dgm:pt>
    <dgm:pt modelId="{065F0A75-F5F7-4416-9699-8EFE04F18BB7}" type="pres">
      <dgm:prSet presAssocID="{73C8E930-D3E1-43C8-AE0F-55704E8BAE8A}" presName="node" presStyleLbl="node1" presStyleIdx="6" presStyleCnt="7">
        <dgm:presLayoutVars>
          <dgm:bulletEnabled val="1"/>
        </dgm:presLayoutVars>
      </dgm:prSet>
      <dgm:spPr/>
      <dgm:t>
        <a:bodyPr/>
        <a:lstStyle/>
        <a:p>
          <a:endParaRPr lang="ru-RU"/>
        </a:p>
      </dgm:t>
    </dgm:pt>
  </dgm:ptLst>
  <dgm:cxnLst>
    <dgm:cxn modelId="{73E38136-DFB4-4538-B6AF-6CE4DEA922B0}" type="presOf" srcId="{FDAA20E0-1FF7-4A5A-9373-5CD058E7BAFC}" destId="{6A0F5283-2727-443C-B7B4-64E07253701E}" srcOrd="0" destOrd="0" presId="urn:microsoft.com/office/officeart/2005/8/layout/default#3"/>
    <dgm:cxn modelId="{942D9EFF-0380-4931-BA40-3E8474A806F9}" type="presOf" srcId="{73C8E930-D3E1-43C8-AE0F-55704E8BAE8A}" destId="{065F0A75-F5F7-4416-9699-8EFE04F18BB7}" srcOrd="0" destOrd="0" presId="urn:microsoft.com/office/officeart/2005/8/layout/default#3"/>
    <dgm:cxn modelId="{AF90706C-C68A-4370-A330-0E7C26AA8D26}" type="presOf" srcId="{1A72ADED-FE09-4ABB-B26E-B9DA8F61964D}" destId="{322FA8C3-3DD7-4CBE-A548-162F86936449}" srcOrd="0" destOrd="0" presId="urn:microsoft.com/office/officeart/2005/8/layout/default#3"/>
    <dgm:cxn modelId="{E295F274-7466-4829-8403-949B81E70671}" srcId="{1A72ADED-FE09-4ABB-B26E-B9DA8F61964D}" destId="{6B45C60C-8B0A-4044-81A8-906B740709D0}" srcOrd="4" destOrd="0" parTransId="{8FA0F1A7-04A2-4696-96A8-795D0123199C}" sibTransId="{41F04BA2-90A5-478E-B176-8F621ED583D3}"/>
    <dgm:cxn modelId="{A35936A4-E271-431C-B0B5-F7093BAC0715}" srcId="{1A72ADED-FE09-4ABB-B26E-B9DA8F61964D}" destId="{FC657F9C-B293-4EE9-9E96-E8E2390A7452}" srcOrd="3" destOrd="0" parTransId="{7048BCA0-E2F3-4422-8FD7-DB14F6AE37DF}" sibTransId="{15BC0A28-305C-4EF3-9A3B-B4513B5E73E8}"/>
    <dgm:cxn modelId="{3FE3F318-3136-4B4F-9668-AD66400A0AFF}" srcId="{1A72ADED-FE09-4ABB-B26E-B9DA8F61964D}" destId="{FDAA20E0-1FF7-4A5A-9373-5CD058E7BAFC}" srcOrd="2" destOrd="0" parTransId="{CC4E853C-36BB-48F6-B9BD-E6572487DB3B}" sibTransId="{2D6439BD-3B4B-458D-9916-1D74CAACF4A6}"/>
    <dgm:cxn modelId="{6CDA56A6-CFED-4DE6-AE5D-2E4A6F7147DC}" type="presOf" srcId="{FC657F9C-B293-4EE9-9E96-E8E2390A7452}" destId="{B3EBC711-4146-44FF-9712-9D7A13F715BE}" srcOrd="0" destOrd="0" presId="urn:microsoft.com/office/officeart/2005/8/layout/default#3"/>
    <dgm:cxn modelId="{5990C757-A1D9-403F-BE45-C2A0399B5CC1}" type="presOf" srcId="{2DAF2DA0-183F-4D70-B8E3-6E5DB5BA8185}" destId="{38DE1FF1-FD65-4CC6-8505-B9F869645823}" srcOrd="0" destOrd="0" presId="urn:microsoft.com/office/officeart/2005/8/layout/default#3"/>
    <dgm:cxn modelId="{84082372-2CC1-4FC4-9E22-D1D921406A1B}" type="presOf" srcId="{6B45C60C-8B0A-4044-81A8-906B740709D0}" destId="{7ECC5C60-0D58-4488-AB33-78C865374469}" srcOrd="0" destOrd="0" presId="urn:microsoft.com/office/officeart/2005/8/layout/default#3"/>
    <dgm:cxn modelId="{05476F7F-449A-4E35-B11A-AEC0CFFBB550}" srcId="{1A72ADED-FE09-4ABB-B26E-B9DA8F61964D}" destId="{2DD716D5-3F36-4DE8-8647-1BE5888188F0}" srcOrd="1" destOrd="0" parTransId="{D3E3D5DE-D24F-460F-A30C-7CD6B2411043}" sibTransId="{668266A0-AE4A-4A24-9404-105009A8EC33}"/>
    <dgm:cxn modelId="{FCFE5915-97A5-4B59-BC2A-AECB7B1FD4F3}" srcId="{1A72ADED-FE09-4ABB-B26E-B9DA8F61964D}" destId="{73C8E930-D3E1-43C8-AE0F-55704E8BAE8A}" srcOrd="6" destOrd="0" parTransId="{E18D130A-477F-4742-90A2-331D75D00803}" sibTransId="{BEAAC9F5-B64F-4DE9-9EF5-6858EF2EC5AE}"/>
    <dgm:cxn modelId="{8EDA4682-E3F1-41B9-ADB0-068ED20A5515}" type="presOf" srcId="{2DD716D5-3F36-4DE8-8647-1BE5888188F0}" destId="{E61B83E9-F438-480F-8311-9731799A60F9}" srcOrd="0" destOrd="0" presId="urn:microsoft.com/office/officeart/2005/8/layout/default#3"/>
    <dgm:cxn modelId="{B4B75A05-8253-4E46-BF9C-840F92F6612E}" srcId="{1A72ADED-FE09-4ABB-B26E-B9DA8F61964D}" destId="{2DAF2DA0-183F-4D70-B8E3-6E5DB5BA8185}" srcOrd="5" destOrd="0" parTransId="{36C9AC32-AD0C-4395-8D87-A55817A22EAF}" sibTransId="{D3516714-4D6A-4408-8E73-FA264124B861}"/>
    <dgm:cxn modelId="{707636BC-26FE-4C66-A1BE-52C26F0D8FFF}" type="presOf" srcId="{C5078E2B-3A27-45A1-A919-A7E10CA0690F}" destId="{A734C389-E33F-4616-963F-A4CF2B1CA75B}" srcOrd="0" destOrd="0" presId="urn:microsoft.com/office/officeart/2005/8/layout/default#3"/>
    <dgm:cxn modelId="{DF9DB7B4-7728-4F81-A38D-237A12D29B94}" srcId="{1A72ADED-FE09-4ABB-B26E-B9DA8F61964D}" destId="{C5078E2B-3A27-45A1-A919-A7E10CA0690F}" srcOrd="0" destOrd="0" parTransId="{BF188794-4440-46A7-939D-6306FAB3A070}" sibTransId="{DB2E5A4A-F494-4292-9F18-4014153FAEE0}"/>
    <dgm:cxn modelId="{600DA13D-B353-4038-BB9A-14E16133B687}" type="presParOf" srcId="{322FA8C3-3DD7-4CBE-A548-162F86936449}" destId="{A734C389-E33F-4616-963F-A4CF2B1CA75B}" srcOrd="0" destOrd="0" presId="urn:microsoft.com/office/officeart/2005/8/layout/default#3"/>
    <dgm:cxn modelId="{3B99EF39-0803-424B-B507-7EA8B4DFD951}" type="presParOf" srcId="{322FA8C3-3DD7-4CBE-A548-162F86936449}" destId="{A13BB8F9-4309-4C70-836A-E50B6B2806C3}" srcOrd="1" destOrd="0" presId="urn:microsoft.com/office/officeart/2005/8/layout/default#3"/>
    <dgm:cxn modelId="{7244A6D4-119E-4EEA-9E26-25DC5F6F1959}" type="presParOf" srcId="{322FA8C3-3DD7-4CBE-A548-162F86936449}" destId="{E61B83E9-F438-480F-8311-9731799A60F9}" srcOrd="2" destOrd="0" presId="urn:microsoft.com/office/officeart/2005/8/layout/default#3"/>
    <dgm:cxn modelId="{47C31877-88FE-4A82-B757-A341F98A790A}" type="presParOf" srcId="{322FA8C3-3DD7-4CBE-A548-162F86936449}" destId="{2FC429B6-5988-43BB-B219-0F1B4B66D0D4}" srcOrd="3" destOrd="0" presId="urn:microsoft.com/office/officeart/2005/8/layout/default#3"/>
    <dgm:cxn modelId="{C184B6A8-581C-4A51-9B9D-6AAFF69CC58C}" type="presParOf" srcId="{322FA8C3-3DD7-4CBE-A548-162F86936449}" destId="{6A0F5283-2727-443C-B7B4-64E07253701E}" srcOrd="4" destOrd="0" presId="urn:microsoft.com/office/officeart/2005/8/layout/default#3"/>
    <dgm:cxn modelId="{EB87C12B-8D86-472E-942F-FEF2B4AF9CD5}" type="presParOf" srcId="{322FA8C3-3DD7-4CBE-A548-162F86936449}" destId="{60C48E4D-7168-472A-AA4F-13E385B180F9}" srcOrd="5" destOrd="0" presId="urn:microsoft.com/office/officeart/2005/8/layout/default#3"/>
    <dgm:cxn modelId="{9C0EA667-025B-4954-88BB-DFF585BA6857}" type="presParOf" srcId="{322FA8C3-3DD7-4CBE-A548-162F86936449}" destId="{B3EBC711-4146-44FF-9712-9D7A13F715BE}" srcOrd="6" destOrd="0" presId="urn:microsoft.com/office/officeart/2005/8/layout/default#3"/>
    <dgm:cxn modelId="{A5C60C18-5A20-4309-8346-647CCB4D1F0C}" type="presParOf" srcId="{322FA8C3-3DD7-4CBE-A548-162F86936449}" destId="{CF9877AA-C2E5-4001-8127-80EE92BE4B6F}" srcOrd="7" destOrd="0" presId="urn:microsoft.com/office/officeart/2005/8/layout/default#3"/>
    <dgm:cxn modelId="{2275D6D4-C799-48DA-9094-6C28ECB311AD}" type="presParOf" srcId="{322FA8C3-3DD7-4CBE-A548-162F86936449}" destId="{7ECC5C60-0D58-4488-AB33-78C865374469}" srcOrd="8" destOrd="0" presId="urn:microsoft.com/office/officeart/2005/8/layout/default#3"/>
    <dgm:cxn modelId="{734CAA1B-66F3-40D7-A588-4BCDE95A9218}" type="presParOf" srcId="{322FA8C3-3DD7-4CBE-A548-162F86936449}" destId="{D00030F1-541E-45A1-864F-C1451444C8C9}" srcOrd="9" destOrd="0" presId="urn:microsoft.com/office/officeart/2005/8/layout/default#3"/>
    <dgm:cxn modelId="{DF4DA5EE-BE3B-460F-A1F1-83EEEDA4FE2D}" type="presParOf" srcId="{322FA8C3-3DD7-4CBE-A548-162F86936449}" destId="{38DE1FF1-FD65-4CC6-8505-B9F869645823}" srcOrd="10" destOrd="0" presId="urn:microsoft.com/office/officeart/2005/8/layout/default#3"/>
    <dgm:cxn modelId="{66A99D46-1CEE-4B8B-99A9-00837E128264}" type="presParOf" srcId="{322FA8C3-3DD7-4CBE-A548-162F86936449}" destId="{979FE046-13DC-4E0F-BB7C-391A9324A85F}" srcOrd="11" destOrd="0" presId="urn:microsoft.com/office/officeart/2005/8/layout/default#3"/>
    <dgm:cxn modelId="{9FDBFF50-287A-416A-A7B0-82147008DEC9}" type="presParOf" srcId="{322FA8C3-3DD7-4CBE-A548-162F86936449}" destId="{065F0A75-F5F7-4416-9699-8EFE04F18BB7}" srcOrd="12" destOrd="0" presId="urn:microsoft.com/office/officeart/2005/8/layout/default#3"/>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72ADED-FE09-4ABB-B26E-B9DA8F61964D}" type="doc">
      <dgm:prSet loTypeId="urn:microsoft.com/office/officeart/2005/8/layout/default#4" loCatId="list" qsTypeId="urn:microsoft.com/office/officeart/2005/8/quickstyle/simple5" qsCatId="simple" csTypeId="urn:microsoft.com/office/officeart/2005/8/colors/accent4_3" csCatId="accent4" phldr="1"/>
      <dgm:spPr/>
      <dgm:t>
        <a:bodyPr/>
        <a:lstStyle/>
        <a:p>
          <a:endParaRPr lang="en-US"/>
        </a:p>
      </dgm:t>
    </dgm:pt>
    <dgm:pt modelId="{EF7EE17C-CF2E-47F9-A3EB-156326D49462}">
      <dgm:prSet/>
      <dgm:spPr/>
      <dgm:t>
        <a:bodyPr/>
        <a:lstStyle/>
        <a:p>
          <a:r>
            <a:rPr lang="ru-RU" b="0" i="0" dirty="0"/>
            <a:t>Подготовка и анализ данных</a:t>
          </a:r>
          <a:endParaRPr lang="en-US" dirty="0"/>
        </a:p>
      </dgm:t>
    </dgm:pt>
    <dgm:pt modelId="{4FA1FF2B-4A10-47FC-B43A-C4CA4FBDC114}" type="parTrans" cxnId="{AD27AEE8-BBCD-4E4C-B967-0F79EBCC5617}">
      <dgm:prSet/>
      <dgm:spPr/>
      <dgm:t>
        <a:bodyPr/>
        <a:lstStyle/>
        <a:p>
          <a:endParaRPr lang="en-US"/>
        </a:p>
      </dgm:t>
    </dgm:pt>
    <dgm:pt modelId="{135EFBBF-0DEF-4E9A-9201-3ADA24E9DB1B}" type="sibTrans" cxnId="{AD27AEE8-BBCD-4E4C-B967-0F79EBCC5617}">
      <dgm:prSet/>
      <dgm:spPr/>
      <dgm:t>
        <a:bodyPr/>
        <a:lstStyle/>
        <a:p>
          <a:endParaRPr lang="en-US"/>
        </a:p>
      </dgm:t>
    </dgm:pt>
    <dgm:pt modelId="{02A584D1-E608-4291-8E9A-62DBFB1D5D48}">
      <dgm:prSet/>
      <dgm:spPr/>
      <dgm:t>
        <a:bodyPr/>
        <a:lstStyle/>
        <a:p>
          <a:r>
            <a:rPr lang="ru-RU" b="0" i="0" dirty="0" err="1"/>
            <a:t>Нереляционные</a:t>
          </a:r>
          <a:r>
            <a:rPr lang="ru-RU" b="0" i="0" dirty="0"/>
            <a:t> базы данных</a:t>
          </a:r>
          <a:endParaRPr lang="en-US" dirty="0"/>
        </a:p>
      </dgm:t>
    </dgm:pt>
    <dgm:pt modelId="{46D6886A-9AFB-4D82-BB59-435590B77D7D}" type="parTrans" cxnId="{6FD44CD4-D1CC-4D28-849B-9A5A45382C2B}">
      <dgm:prSet/>
      <dgm:spPr/>
      <dgm:t>
        <a:bodyPr/>
        <a:lstStyle/>
        <a:p>
          <a:endParaRPr lang="en-US"/>
        </a:p>
      </dgm:t>
    </dgm:pt>
    <dgm:pt modelId="{1A9EBA67-367A-405A-A022-286C65E13946}" type="sibTrans" cxnId="{6FD44CD4-D1CC-4D28-849B-9A5A45382C2B}">
      <dgm:prSet/>
      <dgm:spPr/>
      <dgm:t>
        <a:bodyPr/>
        <a:lstStyle/>
        <a:p>
          <a:endParaRPr lang="en-US"/>
        </a:p>
      </dgm:t>
    </dgm:pt>
    <dgm:pt modelId="{74679777-8748-43EC-8B71-FC07C3F7A725}">
      <dgm:prSet/>
      <dgm:spPr/>
      <dgm:t>
        <a:bodyPr/>
        <a:lstStyle/>
        <a:p>
          <a:r>
            <a:rPr lang="ru-RU" b="0" i="0" dirty="0"/>
            <a:t>Разработка приложений для БД</a:t>
          </a:r>
          <a:endParaRPr lang="en-US" dirty="0"/>
        </a:p>
      </dgm:t>
    </dgm:pt>
    <dgm:pt modelId="{66590194-1650-44DF-A5C5-A155135B60D3}" type="parTrans" cxnId="{55EDFAB4-B7AE-4C04-BD93-02E740D597B0}">
      <dgm:prSet/>
      <dgm:spPr/>
      <dgm:t>
        <a:bodyPr/>
        <a:lstStyle/>
        <a:p>
          <a:endParaRPr lang="en-US"/>
        </a:p>
      </dgm:t>
    </dgm:pt>
    <dgm:pt modelId="{1C3650BB-CF41-4266-9860-2D0E180E6E8F}" type="sibTrans" cxnId="{55EDFAB4-B7AE-4C04-BD93-02E740D597B0}">
      <dgm:prSet/>
      <dgm:spPr/>
      <dgm:t>
        <a:bodyPr/>
        <a:lstStyle/>
        <a:p>
          <a:endParaRPr lang="en-US"/>
        </a:p>
      </dgm:t>
    </dgm:pt>
    <dgm:pt modelId="{8CF5E186-A829-432A-B9EA-A34D90B2357D}">
      <dgm:prSet/>
      <dgm:spPr/>
      <dgm:t>
        <a:bodyPr/>
        <a:lstStyle/>
        <a:p>
          <a:r>
            <a:rPr lang="ru-RU" b="0" i="0" dirty="0"/>
            <a:t>Машинное обучение - 1</a:t>
          </a:r>
          <a:endParaRPr lang="en-US" dirty="0"/>
        </a:p>
      </dgm:t>
    </dgm:pt>
    <dgm:pt modelId="{6F82CB11-31AE-4A8F-B302-1A239F092A7F}" type="parTrans" cxnId="{1C53EAC9-BFC3-4974-BF77-4D5D61CC15C7}">
      <dgm:prSet/>
      <dgm:spPr/>
      <dgm:t>
        <a:bodyPr/>
        <a:lstStyle/>
        <a:p>
          <a:endParaRPr lang="en-US"/>
        </a:p>
      </dgm:t>
    </dgm:pt>
    <dgm:pt modelId="{25453815-D807-4EE6-B4BA-DEAF1D523BA1}" type="sibTrans" cxnId="{1C53EAC9-BFC3-4974-BF77-4D5D61CC15C7}">
      <dgm:prSet/>
      <dgm:spPr/>
      <dgm:t>
        <a:bodyPr/>
        <a:lstStyle/>
        <a:p>
          <a:endParaRPr lang="en-US"/>
        </a:p>
      </dgm:t>
    </dgm:pt>
    <dgm:pt modelId="{0BFCD365-FC4A-4804-BF9E-864D9AF5C49C}">
      <dgm:prSet/>
      <dgm:spPr/>
      <dgm:t>
        <a:bodyPr/>
        <a:lstStyle/>
        <a:p>
          <a:r>
            <a:rPr lang="ru-RU" b="0" i="0" dirty="0"/>
            <a:t>Обработка аудио и текстовых данных</a:t>
          </a:r>
          <a:endParaRPr lang="en-US" dirty="0"/>
        </a:p>
      </dgm:t>
    </dgm:pt>
    <dgm:pt modelId="{6B0AEE7C-72CB-4088-B3EB-D62CF12300D5}" type="parTrans" cxnId="{F1F39701-F39D-4372-9C82-12325871AAB2}">
      <dgm:prSet/>
      <dgm:spPr/>
      <dgm:t>
        <a:bodyPr/>
        <a:lstStyle/>
        <a:p>
          <a:endParaRPr lang="en-US"/>
        </a:p>
      </dgm:t>
    </dgm:pt>
    <dgm:pt modelId="{CEB25C6F-8A38-407A-BA5B-4F9A2916444D}" type="sibTrans" cxnId="{F1F39701-F39D-4372-9C82-12325871AAB2}">
      <dgm:prSet/>
      <dgm:spPr/>
      <dgm:t>
        <a:bodyPr/>
        <a:lstStyle/>
        <a:p>
          <a:endParaRPr lang="en-US"/>
        </a:p>
      </dgm:t>
    </dgm:pt>
    <dgm:pt modelId="{B439D3ED-E69A-403A-9447-718BF2F06094}">
      <dgm:prSet/>
      <dgm:spPr/>
      <dgm:t>
        <a:bodyPr/>
        <a:lstStyle/>
        <a:p>
          <a:r>
            <a:rPr lang="ru-RU" b="0" i="0" dirty="0"/>
            <a:t>Работа с большими данными</a:t>
          </a:r>
          <a:endParaRPr lang="en-US" dirty="0"/>
        </a:p>
      </dgm:t>
    </dgm:pt>
    <dgm:pt modelId="{ECB815E1-0FF8-4DD1-B0FE-67CB69C6CBFD}" type="parTrans" cxnId="{E07D2578-064A-4B64-82EE-83C5D618CDFC}">
      <dgm:prSet/>
      <dgm:spPr/>
      <dgm:t>
        <a:bodyPr/>
        <a:lstStyle/>
        <a:p>
          <a:endParaRPr lang="en-US"/>
        </a:p>
      </dgm:t>
    </dgm:pt>
    <dgm:pt modelId="{3216EEA1-5799-4ABA-884E-AEF636C7D745}" type="sibTrans" cxnId="{E07D2578-064A-4B64-82EE-83C5D618CDFC}">
      <dgm:prSet/>
      <dgm:spPr/>
      <dgm:t>
        <a:bodyPr/>
        <a:lstStyle/>
        <a:p>
          <a:endParaRPr lang="en-US"/>
        </a:p>
      </dgm:t>
    </dgm:pt>
    <dgm:pt modelId="{C5BE4E6F-A660-49EC-B44A-1F6F780ED3E0}">
      <dgm:prSet/>
      <dgm:spPr/>
      <dgm:t>
        <a:bodyPr/>
        <a:lstStyle/>
        <a:p>
          <a:r>
            <a:rPr lang="ru-RU" b="0" i="0" dirty="0"/>
            <a:t>Машинное обучение - 2</a:t>
          </a:r>
          <a:endParaRPr lang="en-US" dirty="0"/>
        </a:p>
      </dgm:t>
    </dgm:pt>
    <dgm:pt modelId="{735299B4-A10B-410C-9DB1-1B0E98BE0B0C}" type="parTrans" cxnId="{F9234391-F026-486D-9C1B-F988E3524BFF}">
      <dgm:prSet/>
      <dgm:spPr/>
      <dgm:t>
        <a:bodyPr/>
        <a:lstStyle/>
        <a:p>
          <a:endParaRPr lang="en-US"/>
        </a:p>
      </dgm:t>
    </dgm:pt>
    <dgm:pt modelId="{6925D101-4245-4269-A4B2-50B2F59F6750}" type="sibTrans" cxnId="{F9234391-F026-486D-9C1B-F988E3524BFF}">
      <dgm:prSet/>
      <dgm:spPr/>
      <dgm:t>
        <a:bodyPr/>
        <a:lstStyle/>
        <a:p>
          <a:endParaRPr lang="en-US"/>
        </a:p>
      </dgm:t>
    </dgm:pt>
    <dgm:pt modelId="{322FA8C3-3DD7-4CBE-A548-162F86936449}" type="pres">
      <dgm:prSet presAssocID="{1A72ADED-FE09-4ABB-B26E-B9DA8F61964D}" presName="diagram" presStyleCnt="0">
        <dgm:presLayoutVars>
          <dgm:dir/>
          <dgm:resizeHandles val="exact"/>
        </dgm:presLayoutVars>
      </dgm:prSet>
      <dgm:spPr/>
      <dgm:t>
        <a:bodyPr/>
        <a:lstStyle/>
        <a:p>
          <a:endParaRPr lang="ru-RU"/>
        </a:p>
      </dgm:t>
    </dgm:pt>
    <dgm:pt modelId="{C392F903-CF3C-4F80-9FCD-2452E1F5AF36}" type="pres">
      <dgm:prSet presAssocID="{EF7EE17C-CF2E-47F9-A3EB-156326D49462}" presName="node" presStyleLbl="node1" presStyleIdx="0" presStyleCnt="7">
        <dgm:presLayoutVars>
          <dgm:bulletEnabled val="1"/>
        </dgm:presLayoutVars>
      </dgm:prSet>
      <dgm:spPr/>
      <dgm:t>
        <a:bodyPr/>
        <a:lstStyle/>
        <a:p>
          <a:endParaRPr lang="ru-RU"/>
        </a:p>
      </dgm:t>
    </dgm:pt>
    <dgm:pt modelId="{40517DF8-B50C-442A-B11F-7B0BB48C48E1}" type="pres">
      <dgm:prSet presAssocID="{135EFBBF-0DEF-4E9A-9201-3ADA24E9DB1B}" presName="sibTrans" presStyleCnt="0"/>
      <dgm:spPr/>
    </dgm:pt>
    <dgm:pt modelId="{5C87D54A-E398-4D8D-9873-BAF97DAF5321}" type="pres">
      <dgm:prSet presAssocID="{02A584D1-E608-4291-8E9A-62DBFB1D5D48}" presName="node" presStyleLbl="node1" presStyleIdx="1" presStyleCnt="7">
        <dgm:presLayoutVars>
          <dgm:bulletEnabled val="1"/>
        </dgm:presLayoutVars>
      </dgm:prSet>
      <dgm:spPr/>
      <dgm:t>
        <a:bodyPr/>
        <a:lstStyle/>
        <a:p>
          <a:endParaRPr lang="ru-RU"/>
        </a:p>
      </dgm:t>
    </dgm:pt>
    <dgm:pt modelId="{F2F38650-EC87-45C5-A56D-134BA88F2CC9}" type="pres">
      <dgm:prSet presAssocID="{1A9EBA67-367A-405A-A022-286C65E13946}" presName="sibTrans" presStyleCnt="0"/>
      <dgm:spPr/>
    </dgm:pt>
    <dgm:pt modelId="{0411CDC8-4EFE-4B19-A7B9-B19D18FD098B}" type="pres">
      <dgm:prSet presAssocID="{8CF5E186-A829-432A-B9EA-A34D90B2357D}" presName="node" presStyleLbl="node1" presStyleIdx="2" presStyleCnt="7">
        <dgm:presLayoutVars>
          <dgm:bulletEnabled val="1"/>
        </dgm:presLayoutVars>
      </dgm:prSet>
      <dgm:spPr/>
      <dgm:t>
        <a:bodyPr/>
        <a:lstStyle/>
        <a:p>
          <a:endParaRPr lang="ru-RU"/>
        </a:p>
      </dgm:t>
    </dgm:pt>
    <dgm:pt modelId="{BA766F48-3753-4716-B864-BC1527A9AF55}" type="pres">
      <dgm:prSet presAssocID="{25453815-D807-4EE6-B4BA-DEAF1D523BA1}" presName="sibTrans" presStyleCnt="0"/>
      <dgm:spPr/>
    </dgm:pt>
    <dgm:pt modelId="{60468576-59B8-4E60-98AC-1E9FBC25992C}" type="pres">
      <dgm:prSet presAssocID="{74679777-8748-43EC-8B71-FC07C3F7A725}" presName="node" presStyleLbl="node1" presStyleIdx="3" presStyleCnt="7">
        <dgm:presLayoutVars>
          <dgm:bulletEnabled val="1"/>
        </dgm:presLayoutVars>
      </dgm:prSet>
      <dgm:spPr/>
      <dgm:t>
        <a:bodyPr/>
        <a:lstStyle/>
        <a:p>
          <a:endParaRPr lang="ru-RU"/>
        </a:p>
      </dgm:t>
    </dgm:pt>
    <dgm:pt modelId="{EFD23FBA-6896-401E-A528-966B633C0D82}" type="pres">
      <dgm:prSet presAssocID="{1C3650BB-CF41-4266-9860-2D0E180E6E8F}" presName="sibTrans" presStyleCnt="0"/>
      <dgm:spPr/>
    </dgm:pt>
    <dgm:pt modelId="{29D6BAE5-F1B2-44A2-AF8A-38B1A6546684}" type="pres">
      <dgm:prSet presAssocID="{0BFCD365-FC4A-4804-BF9E-864D9AF5C49C}" presName="node" presStyleLbl="node1" presStyleIdx="4" presStyleCnt="7">
        <dgm:presLayoutVars>
          <dgm:bulletEnabled val="1"/>
        </dgm:presLayoutVars>
      </dgm:prSet>
      <dgm:spPr/>
      <dgm:t>
        <a:bodyPr/>
        <a:lstStyle/>
        <a:p>
          <a:endParaRPr lang="ru-RU"/>
        </a:p>
      </dgm:t>
    </dgm:pt>
    <dgm:pt modelId="{456F2DC4-58C7-4DE7-8272-6093687D5295}" type="pres">
      <dgm:prSet presAssocID="{CEB25C6F-8A38-407A-BA5B-4F9A2916444D}" presName="sibTrans" presStyleCnt="0"/>
      <dgm:spPr/>
    </dgm:pt>
    <dgm:pt modelId="{37899A97-3199-4F05-B000-9368847A3CA5}" type="pres">
      <dgm:prSet presAssocID="{B439D3ED-E69A-403A-9447-718BF2F06094}" presName="node" presStyleLbl="node1" presStyleIdx="5" presStyleCnt="7">
        <dgm:presLayoutVars>
          <dgm:bulletEnabled val="1"/>
        </dgm:presLayoutVars>
      </dgm:prSet>
      <dgm:spPr/>
      <dgm:t>
        <a:bodyPr/>
        <a:lstStyle/>
        <a:p>
          <a:endParaRPr lang="ru-RU"/>
        </a:p>
      </dgm:t>
    </dgm:pt>
    <dgm:pt modelId="{EF3B31FA-1F1D-4F00-B0E9-E82E99D1BA65}" type="pres">
      <dgm:prSet presAssocID="{3216EEA1-5799-4ABA-884E-AEF636C7D745}" presName="sibTrans" presStyleCnt="0"/>
      <dgm:spPr/>
    </dgm:pt>
    <dgm:pt modelId="{3101E23D-E773-427C-9F1A-F636941DDB5A}" type="pres">
      <dgm:prSet presAssocID="{C5BE4E6F-A660-49EC-B44A-1F6F780ED3E0}" presName="node" presStyleLbl="node1" presStyleIdx="6" presStyleCnt="7">
        <dgm:presLayoutVars>
          <dgm:bulletEnabled val="1"/>
        </dgm:presLayoutVars>
      </dgm:prSet>
      <dgm:spPr/>
      <dgm:t>
        <a:bodyPr/>
        <a:lstStyle/>
        <a:p>
          <a:endParaRPr lang="ru-RU"/>
        </a:p>
      </dgm:t>
    </dgm:pt>
  </dgm:ptLst>
  <dgm:cxnLst>
    <dgm:cxn modelId="{6FD44CD4-D1CC-4D28-849B-9A5A45382C2B}" srcId="{1A72ADED-FE09-4ABB-B26E-B9DA8F61964D}" destId="{02A584D1-E608-4291-8E9A-62DBFB1D5D48}" srcOrd="1" destOrd="0" parTransId="{46D6886A-9AFB-4D82-BB59-435590B77D7D}" sibTransId="{1A9EBA67-367A-405A-A022-286C65E13946}"/>
    <dgm:cxn modelId="{CC6D9325-2735-4040-BE15-D8F508EBD71C}" type="presOf" srcId="{74679777-8748-43EC-8B71-FC07C3F7A725}" destId="{60468576-59B8-4E60-98AC-1E9FBC25992C}" srcOrd="0" destOrd="0" presId="urn:microsoft.com/office/officeart/2005/8/layout/default#4"/>
    <dgm:cxn modelId="{E07D2578-064A-4B64-82EE-83C5D618CDFC}" srcId="{1A72ADED-FE09-4ABB-B26E-B9DA8F61964D}" destId="{B439D3ED-E69A-403A-9447-718BF2F06094}" srcOrd="5" destOrd="0" parTransId="{ECB815E1-0FF8-4DD1-B0FE-67CB69C6CBFD}" sibTransId="{3216EEA1-5799-4ABA-884E-AEF636C7D745}"/>
    <dgm:cxn modelId="{F21F0247-B43C-4328-A982-AD0E3E1C9D76}" type="presOf" srcId="{EF7EE17C-CF2E-47F9-A3EB-156326D49462}" destId="{C392F903-CF3C-4F80-9FCD-2452E1F5AF36}" srcOrd="0" destOrd="0" presId="urn:microsoft.com/office/officeart/2005/8/layout/default#4"/>
    <dgm:cxn modelId="{1C53EAC9-BFC3-4974-BF77-4D5D61CC15C7}" srcId="{1A72ADED-FE09-4ABB-B26E-B9DA8F61964D}" destId="{8CF5E186-A829-432A-B9EA-A34D90B2357D}" srcOrd="2" destOrd="0" parTransId="{6F82CB11-31AE-4A8F-B302-1A239F092A7F}" sibTransId="{25453815-D807-4EE6-B4BA-DEAF1D523BA1}"/>
    <dgm:cxn modelId="{F9234391-F026-486D-9C1B-F988E3524BFF}" srcId="{1A72ADED-FE09-4ABB-B26E-B9DA8F61964D}" destId="{C5BE4E6F-A660-49EC-B44A-1F6F780ED3E0}" srcOrd="6" destOrd="0" parTransId="{735299B4-A10B-410C-9DB1-1B0E98BE0B0C}" sibTransId="{6925D101-4245-4269-A4B2-50B2F59F6750}"/>
    <dgm:cxn modelId="{AF90706C-C68A-4370-A330-0E7C26AA8D26}" type="presOf" srcId="{1A72ADED-FE09-4ABB-B26E-B9DA8F61964D}" destId="{322FA8C3-3DD7-4CBE-A548-162F86936449}" srcOrd="0" destOrd="0" presId="urn:microsoft.com/office/officeart/2005/8/layout/default#4"/>
    <dgm:cxn modelId="{F1F39701-F39D-4372-9C82-12325871AAB2}" srcId="{1A72ADED-FE09-4ABB-B26E-B9DA8F61964D}" destId="{0BFCD365-FC4A-4804-BF9E-864D9AF5C49C}" srcOrd="4" destOrd="0" parTransId="{6B0AEE7C-72CB-4088-B3EB-D62CF12300D5}" sibTransId="{CEB25C6F-8A38-407A-BA5B-4F9A2916444D}"/>
    <dgm:cxn modelId="{55EDFAB4-B7AE-4C04-BD93-02E740D597B0}" srcId="{1A72ADED-FE09-4ABB-B26E-B9DA8F61964D}" destId="{74679777-8748-43EC-8B71-FC07C3F7A725}" srcOrd="3" destOrd="0" parTransId="{66590194-1650-44DF-A5C5-A155135B60D3}" sibTransId="{1C3650BB-CF41-4266-9860-2D0E180E6E8F}"/>
    <dgm:cxn modelId="{C89C8DEA-D504-4A19-AA73-8EE1FE84698E}" type="presOf" srcId="{0BFCD365-FC4A-4804-BF9E-864D9AF5C49C}" destId="{29D6BAE5-F1B2-44A2-AF8A-38B1A6546684}" srcOrd="0" destOrd="0" presId="urn:microsoft.com/office/officeart/2005/8/layout/default#4"/>
    <dgm:cxn modelId="{AD27AEE8-BBCD-4E4C-B967-0F79EBCC5617}" srcId="{1A72ADED-FE09-4ABB-B26E-B9DA8F61964D}" destId="{EF7EE17C-CF2E-47F9-A3EB-156326D49462}" srcOrd="0" destOrd="0" parTransId="{4FA1FF2B-4A10-47FC-B43A-C4CA4FBDC114}" sibTransId="{135EFBBF-0DEF-4E9A-9201-3ADA24E9DB1B}"/>
    <dgm:cxn modelId="{74F043C5-A269-4973-A03B-AC2DC011E5FF}" type="presOf" srcId="{02A584D1-E608-4291-8E9A-62DBFB1D5D48}" destId="{5C87D54A-E398-4D8D-9873-BAF97DAF5321}" srcOrd="0" destOrd="0" presId="urn:microsoft.com/office/officeart/2005/8/layout/default#4"/>
    <dgm:cxn modelId="{AE2480F0-317E-4763-8456-4B3EF8B9AD5A}" type="presOf" srcId="{8CF5E186-A829-432A-B9EA-A34D90B2357D}" destId="{0411CDC8-4EFE-4B19-A7B9-B19D18FD098B}" srcOrd="0" destOrd="0" presId="urn:microsoft.com/office/officeart/2005/8/layout/default#4"/>
    <dgm:cxn modelId="{408BC452-08A9-4801-805B-F2B2DB310817}" type="presOf" srcId="{B439D3ED-E69A-403A-9447-718BF2F06094}" destId="{37899A97-3199-4F05-B000-9368847A3CA5}" srcOrd="0" destOrd="0" presId="urn:microsoft.com/office/officeart/2005/8/layout/default#4"/>
    <dgm:cxn modelId="{D7D9E0FB-07CB-485C-88D2-83C017FFBD8A}" type="presOf" srcId="{C5BE4E6F-A660-49EC-B44A-1F6F780ED3E0}" destId="{3101E23D-E773-427C-9F1A-F636941DDB5A}" srcOrd="0" destOrd="0" presId="urn:microsoft.com/office/officeart/2005/8/layout/default#4"/>
    <dgm:cxn modelId="{1E78B846-3EEF-4219-88A1-0EE11C602F8D}" type="presParOf" srcId="{322FA8C3-3DD7-4CBE-A548-162F86936449}" destId="{C392F903-CF3C-4F80-9FCD-2452E1F5AF36}" srcOrd="0" destOrd="0" presId="urn:microsoft.com/office/officeart/2005/8/layout/default#4"/>
    <dgm:cxn modelId="{417E5B67-B044-4036-9843-A3D1C628F187}" type="presParOf" srcId="{322FA8C3-3DD7-4CBE-A548-162F86936449}" destId="{40517DF8-B50C-442A-B11F-7B0BB48C48E1}" srcOrd="1" destOrd="0" presId="urn:microsoft.com/office/officeart/2005/8/layout/default#4"/>
    <dgm:cxn modelId="{F4E89FDF-AF36-4B32-94F6-11BD849312CC}" type="presParOf" srcId="{322FA8C3-3DD7-4CBE-A548-162F86936449}" destId="{5C87D54A-E398-4D8D-9873-BAF97DAF5321}" srcOrd="2" destOrd="0" presId="urn:microsoft.com/office/officeart/2005/8/layout/default#4"/>
    <dgm:cxn modelId="{C456E7EB-D095-4F38-8671-E31E083A794E}" type="presParOf" srcId="{322FA8C3-3DD7-4CBE-A548-162F86936449}" destId="{F2F38650-EC87-45C5-A56D-134BA88F2CC9}" srcOrd="3" destOrd="0" presId="urn:microsoft.com/office/officeart/2005/8/layout/default#4"/>
    <dgm:cxn modelId="{63513EF3-337B-48B3-B022-C785553E9475}" type="presParOf" srcId="{322FA8C3-3DD7-4CBE-A548-162F86936449}" destId="{0411CDC8-4EFE-4B19-A7B9-B19D18FD098B}" srcOrd="4" destOrd="0" presId="urn:microsoft.com/office/officeart/2005/8/layout/default#4"/>
    <dgm:cxn modelId="{EE764383-FCD1-432D-B3C5-553611D8D569}" type="presParOf" srcId="{322FA8C3-3DD7-4CBE-A548-162F86936449}" destId="{BA766F48-3753-4716-B864-BC1527A9AF55}" srcOrd="5" destOrd="0" presId="urn:microsoft.com/office/officeart/2005/8/layout/default#4"/>
    <dgm:cxn modelId="{71FF53E4-B436-4160-B42C-1D0BCEE7538C}" type="presParOf" srcId="{322FA8C3-3DD7-4CBE-A548-162F86936449}" destId="{60468576-59B8-4E60-98AC-1E9FBC25992C}" srcOrd="6" destOrd="0" presId="urn:microsoft.com/office/officeart/2005/8/layout/default#4"/>
    <dgm:cxn modelId="{DF661E44-2A4F-443F-8163-00B27F3EFAF0}" type="presParOf" srcId="{322FA8C3-3DD7-4CBE-A548-162F86936449}" destId="{EFD23FBA-6896-401E-A528-966B633C0D82}" srcOrd="7" destOrd="0" presId="urn:microsoft.com/office/officeart/2005/8/layout/default#4"/>
    <dgm:cxn modelId="{B35D236A-AFE4-4CF3-BF6D-78D5B80AA34B}" type="presParOf" srcId="{322FA8C3-3DD7-4CBE-A548-162F86936449}" destId="{29D6BAE5-F1B2-44A2-AF8A-38B1A6546684}" srcOrd="8" destOrd="0" presId="urn:microsoft.com/office/officeart/2005/8/layout/default#4"/>
    <dgm:cxn modelId="{86236B1B-BA38-4421-B410-AB0077CB21CD}" type="presParOf" srcId="{322FA8C3-3DD7-4CBE-A548-162F86936449}" destId="{456F2DC4-58C7-4DE7-8272-6093687D5295}" srcOrd="9" destOrd="0" presId="urn:microsoft.com/office/officeart/2005/8/layout/default#4"/>
    <dgm:cxn modelId="{07E49871-1541-4BAC-BE91-21F28D3C392E}" type="presParOf" srcId="{322FA8C3-3DD7-4CBE-A548-162F86936449}" destId="{37899A97-3199-4F05-B000-9368847A3CA5}" srcOrd="10" destOrd="0" presId="urn:microsoft.com/office/officeart/2005/8/layout/default#4"/>
    <dgm:cxn modelId="{2F59E9AD-6891-45EF-B8F3-9361170AE442}" type="presParOf" srcId="{322FA8C3-3DD7-4CBE-A548-162F86936449}" destId="{EF3B31FA-1F1D-4F00-B0E9-E82E99D1BA65}" srcOrd="11" destOrd="0" presId="urn:microsoft.com/office/officeart/2005/8/layout/default#4"/>
    <dgm:cxn modelId="{105B8BD1-97E8-449D-88AD-60ED7ECB7AFA}" type="presParOf" srcId="{322FA8C3-3DD7-4CBE-A548-162F86936449}" destId="{3101E23D-E773-427C-9F1A-F636941DDB5A}" srcOrd="12" destOrd="0" presId="urn:microsoft.com/office/officeart/2005/8/layout/default#4"/>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2ADED-FE09-4ABB-B26E-B9DA8F61964D}" type="doc">
      <dgm:prSet loTypeId="urn:microsoft.com/office/officeart/2005/8/layout/default#5" loCatId="list" qsTypeId="urn:microsoft.com/office/officeart/2005/8/quickstyle/simple5" qsCatId="simple" csTypeId="urn:microsoft.com/office/officeart/2005/8/colors/accent5_3" csCatId="accent5" phldr="1"/>
      <dgm:spPr/>
      <dgm:t>
        <a:bodyPr/>
        <a:lstStyle/>
        <a:p>
          <a:endParaRPr lang="en-US"/>
        </a:p>
      </dgm:t>
    </dgm:pt>
    <dgm:pt modelId="{CBFF83A6-2325-4021-A60E-BCEFE1B7D991}">
      <dgm:prSet phldrT="[Text]"/>
      <dgm:spPr/>
      <dgm:t>
        <a:bodyPr/>
        <a:lstStyle/>
        <a:p>
          <a:r>
            <a:rPr lang="ru-RU" b="0" i="0" dirty="0"/>
            <a:t>Теория электрических цепей</a:t>
          </a:r>
          <a:endParaRPr lang="en-US" dirty="0"/>
        </a:p>
      </dgm:t>
    </dgm:pt>
    <dgm:pt modelId="{2FD5C5D9-E2E9-45DA-9013-119DF9EB7C03}" type="sibTrans" cxnId="{E7B8358B-AA36-4545-8135-B7758E1FA355}">
      <dgm:prSet/>
      <dgm:spPr/>
      <dgm:t>
        <a:bodyPr/>
        <a:lstStyle/>
        <a:p>
          <a:endParaRPr lang="en-US"/>
        </a:p>
      </dgm:t>
    </dgm:pt>
    <dgm:pt modelId="{AAF05505-C729-4BE7-A9C4-36AF21278194}" type="parTrans" cxnId="{E7B8358B-AA36-4545-8135-B7758E1FA355}">
      <dgm:prSet/>
      <dgm:spPr/>
      <dgm:t>
        <a:bodyPr/>
        <a:lstStyle/>
        <a:p>
          <a:endParaRPr lang="en-US"/>
        </a:p>
      </dgm:t>
    </dgm:pt>
    <dgm:pt modelId="{E96A433F-840B-43AC-BC31-B8311EAE4BFF}">
      <dgm:prSet/>
      <dgm:spPr/>
      <dgm:t>
        <a:bodyPr/>
        <a:lstStyle/>
        <a:p>
          <a:r>
            <a:rPr lang="en-GB" b="0" i="0" dirty="0"/>
            <a:t>AR/VR </a:t>
          </a:r>
          <a:r>
            <a:rPr lang="ru-RU" b="0" i="0" dirty="0"/>
            <a:t>технологии</a:t>
          </a:r>
          <a:endParaRPr lang="ru-RU" dirty="0"/>
        </a:p>
      </dgm:t>
    </dgm:pt>
    <dgm:pt modelId="{4E8A5360-A939-40E8-878C-B3C9434C0109}" type="sibTrans" cxnId="{A365B8B9-0BD9-42FF-B1F2-929F2E49FEA9}">
      <dgm:prSet/>
      <dgm:spPr/>
      <dgm:t>
        <a:bodyPr/>
        <a:lstStyle/>
        <a:p>
          <a:endParaRPr lang="en-US"/>
        </a:p>
      </dgm:t>
    </dgm:pt>
    <dgm:pt modelId="{DE64734E-1640-4F9E-B9C3-B208EFE1F60A}" type="parTrans" cxnId="{A365B8B9-0BD9-42FF-B1F2-929F2E49FEA9}">
      <dgm:prSet/>
      <dgm:spPr/>
      <dgm:t>
        <a:bodyPr/>
        <a:lstStyle/>
        <a:p>
          <a:endParaRPr lang="en-US"/>
        </a:p>
      </dgm:t>
    </dgm:pt>
    <dgm:pt modelId="{C801AC5B-90A7-489A-A40A-63A17217B001}">
      <dgm:prSet/>
      <dgm:spPr/>
      <dgm:t>
        <a:bodyPr/>
        <a:lstStyle/>
        <a:p>
          <a:r>
            <a:rPr lang="ru-RU" b="0" i="0" dirty="0"/>
            <a:t>Электроника </a:t>
          </a:r>
          <a:endParaRPr lang="ru-RU" dirty="0"/>
        </a:p>
      </dgm:t>
    </dgm:pt>
    <dgm:pt modelId="{E2BE1B57-73CC-4B1F-AEB0-240576A00440}" type="parTrans" cxnId="{3156D8EF-411A-48C2-ABD4-F5913A13CC50}">
      <dgm:prSet/>
      <dgm:spPr/>
      <dgm:t>
        <a:bodyPr/>
        <a:lstStyle/>
        <a:p>
          <a:endParaRPr lang="en-US"/>
        </a:p>
      </dgm:t>
    </dgm:pt>
    <dgm:pt modelId="{CC3B4F93-04CD-4B29-817E-17E217B23E02}" type="sibTrans" cxnId="{3156D8EF-411A-48C2-ABD4-F5913A13CC50}">
      <dgm:prSet/>
      <dgm:spPr/>
      <dgm:t>
        <a:bodyPr/>
        <a:lstStyle/>
        <a:p>
          <a:endParaRPr lang="en-US"/>
        </a:p>
      </dgm:t>
    </dgm:pt>
    <dgm:pt modelId="{9F5DCF69-CE11-4591-B82A-ED7D74A2DEA5}">
      <dgm:prSet/>
      <dgm:spPr/>
      <dgm:t>
        <a:bodyPr/>
        <a:lstStyle/>
        <a:p>
          <a:r>
            <a:rPr lang="ru-RU" dirty="0"/>
            <a:t>Основы логического проектирования</a:t>
          </a:r>
        </a:p>
      </dgm:t>
    </dgm:pt>
    <dgm:pt modelId="{5BB34D9C-8150-4DDF-AFDA-213C8A38EC10}" type="parTrans" cxnId="{2576E6FF-916B-48A8-B51D-54C957B7C65E}">
      <dgm:prSet/>
      <dgm:spPr/>
      <dgm:t>
        <a:bodyPr/>
        <a:lstStyle/>
        <a:p>
          <a:endParaRPr lang="en-US"/>
        </a:p>
      </dgm:t>
    </dgm:pt>
    <dgm:pt modelId="{3D65DD19-24EE-4C65-A954-30894DF26B18}" type="sibTrans" cxnId="{2576E6FF-916B-48A8-B51D-54C957B7C65E}">
      <dgm:prSet/>
      <dgm:spPr/>
      <dgm:t>
        <a:bodyPr/>
        <a:lstStyle/>
        <a:p>
          <a:endParaRPr lang="en-US"/>
        </a:p>
      </dgm:t>
    </dgm:pt>
    <dgm:pt modelId="{91516D82-4966-40D2-BABC-55DC13099791}">
      <dgm:prSet/>
      <dgm:spPr/>
      <dgm:t>
        <a:bodyPr/>
        <a:lstStyle/>
        <a:p>
          <a:r>
            <a:rPr lang="ru-RU" b="0" i="0" dirty="0"/>
            <a:t>Сенсорные технологии</a:t>
          </a:r>
          <a:endParaRPr lang="ru-RU" dirty="0"/>
        </a:p>
      </dgm:t>
    </dgm:pt>
    <dgm:pt modelId="{4B4E9DB3-1651-4F9E-882E-ED4A5571AF41}" type="parTrans" cxnId="{6A98821C-9656-41E0-B26D-5DDF1C2A34A2}">
      <dgm:prSet/>
      <dgm:spPr/>
      <dgm:t>
        <a:bodyPr/>
        <a:lstStyle/>
        <a:p>
          <a:endParaRPr lang="en-US"/>
        </a:p>
      </dgm:t>
    </dgm:pt>
    <dgm:pt modelId="{5C395832-596F-42BC-A6B3-D5E46E7D29FD}" type="sibTrans" cxnId="{6A98821C-9656-41E0-B26D-5DDF1C2A34A2}">
      <dgm:prSet/>
      <dgm:spPr/>
      <dgm:t>
        <a:bodyPr/>
        <a:lstStyle/>
        <a:p>
          <a:endParaRPr lang="en-US"/>
        </a:p>
      </dgm:t>
    </dgm:pt>
    <dgm:pt modelId="{D2B9CB17-4661-4574-A925-9084DECA871E}">
      <dgm:prSet/>
      <dgm:spPr/>
      <dgm:t>
        <a:bodyPr/>
        <a:lstStyle/>
        <a:p>
          <a:r>
            <a:rPr lang="ru-RU" b="0" i="0" dirty="0"/>
            <a:t>Прикладная робототехника (</a:t>
          </a:r>
          <a:r>
            <a:rPr lang="en-GB" b="0" i="0" dirty="0"/>
            <a:t>IoT)</a:t>
          </a:r>
          <a:endParaRPr lang="ru-RU" dirty="0"/>
        </a:p>
      </dgm:t>
    </dgm:pt>
    <dgm:pt modelId="{3026A753-4E25-4803-A9D1-4A6EFEF76005}" type="parTrans" cxnId="{59CAA2EF-F035-442B-9868-2A883B10C21A}">
      <dgm:prSet/>
      <dgm:spPr/>
      <dgm:t>
        <a:bodyPr/>
        <a:lstStyle/>
        <a:p>
          <a:endParaRPr lang="en-US"/>
        </a:p>
      </dgm:t>
    </dgm:pt>
    <dgm:pt modelId="{2C1E17A7-A5A9-41B3-B920-FABAB321D7C7}" type="sibTrans" cxnId="{59CAA2EF-F035-442B-9868-2A883B10C21A}">
      <dgm:prSet/>
      <dgm:spPr/>
      <dgm:t>
        <a:bodyPr/>
        <a:lstStyle/>
        <a:p>
          <a:endParaRPr lang="en-US"/>
        </a:p>
      </dgm:t>
    </dgm:pt>
    <dgm:pt modelId="{8146941A-3F99-4749-A926-D5DED938C0BA}">
      <dgm:prSet/>
      <dgm:spPr/>
      <dgm:t>
        <a:bodyPr/>
        <a:lstStyle/>
        <a:p>
          <a:r>
            <a:rPr lang="ru-RU" b="0" i="0" dirty="0"/>
            <a:t>Искусственный интеллект в робототехнике</a:t>
          </a:r>
          <a:endParaRPr lang="ru-RU" dirty="0"/>
        </a:p>
      </dgm:t>
    </dgm:pt>
    <dgm:pt modelId="{1CF0BFEE-61C2-4DF4-A906-41B4AD64CAA6}" type="parTrans" cxnId="{0C4F879D-C3C9-46FE-A37B-DED16DF743CD}">
      <dgm:prSet/>
      <dgm:spPr/>
      <dgm:t>
        <a:bodyPr/>
        <a:lstStyle/>
        <a:p>
          <a:endParaRPr lang="en-US"/>
        </a:p>
      </dgm:t>
    </dgm:pt>
    <dgm:pt modelId="{42169915-24A3-42C3-8AE6-A0E33E6010CD}" type="sibTrans" cxnId="{0C4F879D-C3C9-46FE-A37B-DED16DF743CD}">
      <dgm:prSet/>
      <dgm:spPr/>
      <dgm:t>
        <a:bodyPr/>
        <a:lstStyle/>
        <a:p>
          <a:endParaRPr lang="en-US"/>
        </a:p>
      </dgm:t>
    </dgm:pt>
    <dgm:pt modelId="{322FA8C3-3DD7-4CBE-A548-162F86936449}" type="pres">
      <dgm:prSet presAssocID="{1A72ADED-FE09-4ABB-B26E-B9DA8F61964D}" presName="diagram" presStyleCnt="0">
        <dgm:presLayoutVars>
          <dgm:dir/>
          <dgm:resizeHandles val="exact"/>
        </dgm:presLayoutVars>
      </dgm:prSet>
      <dgm:spPr/>
      <dgm:t>
        <a:bodyPr/>
        <a:lstStyle/>
        <a:p>
          <a:endParaRPr lang="ru-RU"/>
        </a:p>
      </dgm:t>
    </dgm:pt>
    <dgm:pt modelId="{8C3B280E-28A1-4D1F-A5F1-A08B9B3B9769}" type="pres">
      <dgm:prSet presAssocID="{CBFF83A6-2325-4021-A60E-BCEFE1B7D991}" presName="node" presStyleLbl="node1" presStyleIdx="0" presStyleCnt="7">
        <dgm:presLayoutVars>
          <dgm:bulletEnabled val="1"/>
        </dgm:presLayoutVars>
      </dgm:prSet>
      <dgm:spPr/>
      <dgm:t>
        <a:bodyPr/>
        <a:lstStyle/>
        <a:p>
          <a:endParaRPr lang="ru-RU"/>
        </a:p>
      </dgm:t>
    </dgm:pt>
    <dgm:pt modelId="{EFFD7FC2-74D9-48D4-963B-2987AD9F0682}" type="pres">
      <dgm:prSet presAssocID="{2FD5C5D9-E2E9-45DA-9013-119DF9EB7C03}" presName="sibTrans" presStyleCnt="0"/>
      <dgm:spPr/>
    </dgm:pt>
    <dgm:pt modelId="{E5B55691-509D-4EA0-B54C-1DD267A6E795}" type="pres">
      <dgm:prSet presAssocID="{E96A433F-840B-43AC-BC31-B8311EAE4BFF}" presName="node" presStyleLbl="node1" presStyleIdx="1" presStyleCnt="7">
        <dgm:presLayoutVars>
          <dgm:bulletEnabled val="1"/>
        </dgm:presLayoutVars>
      </dgm:prSet>
      <dgm:spPr/>
      <dgm:t>
        <a:bodyPr/>
        <a:lstStyle/>
        <a:p>
          <a:endParaRPr lang="ru-RU"/>
        </a:p>
      </dgm:t>
    </dgm:pt>
    <dgm:pt modelId="{4AC2BA2F-6D7F-4FF0-AB0F-A6CB381A9A69}" type="pres">
      <dgm:prSet presAssocID="{4E8A5360-A939-40E8-878C-B3C9434C0109}" presName="sibTrans" presStyleCnt="0"/>
      <dgm:spPr/>
    </dgm:pt>
    <dgm:pt modelId="{376AB130-F39D-430D-9508-0502F34B909B}" type="pres">
      <dgm:prSet presAssocID="{C801AC5B-90A7-489A-A40A-63A17217B001}" presName="node" presStyleLbl="node1" presStyleIdx="2" presStyleCnt="7">
        <dgm:presLayoutVars>
          <dgm:bulletEnabled val="1"/>
        </dgm:presLayoutVars>
      </dgm:prSet>
      <dgm:spPr/>
      <dgm:t>
        <a:bodyPr/>
        <a:lstStyle/>
        <a:p>
          <a:endParaRPr lang="ru-RU"/>
        </a:p>
      </dgm:t>
    </dgm:pt>
    <dgm:pt modelId="{F7E18FBA-959E-44AC-8E38-FD3ABADDA522}" type="pres">
      <dgm:prSet presAssocID="{CC3B4F93-04CD-4B29-817E-17E217B23E02}" presName="sibTrans" presStyleCnt="0"/>
      <dgm:spPr/>
    </dgm:pt>
    <dgm:pt modelId="{133A9A66-C11F-4B4F-B9CC-0AF1C28BD176}" type="pres">
      <dgm:prSet presAssocID="{9F5DCF69-CE11-4591-B82A-ED7D74A2DEA5}" presName="node" presStyleLbl="node1" presStyleIdx="3" presStyleCnt="7">
        <dgm:presLayoutVars>
          <dgm:bulletEnabled val="1"/>
        </dgm:presLayoutVars>
      </dgm:prSet>
      <dgm:spPr/>
      <dgm:t>
        <a:bodyPr/>
        <a:lstStyle/>
        <a:p>
          <a:endParaRPr lang="ru-RU"/>
        </a:p>
      </dgm:t>
    </dgm:pt>
    <dgm:pt modelId="{54272BFB-E86F-4B27-812B-E40260684A2E}" type="pres">
      <dgm:prSet presAssocID="{3D65DD19-24EE-4C65-A954-30894DF26B18}" presName="sibTrans" presStyleCnt="0"/>
      <dgm:spPr/>
    </dgm:pt>
    <dgm:pt modelId="{A1D757C6-4EB0-4510-9A32-35A2DA339B08}" type="pres">
      <dgm:prSet presAssocID="{91516D82-4966-40D2-BABC-55DC13099791}" presName="node" presStyleLbl="node1" presStyleIdx="4" presStyleCnt="7">
        <dgm:presLayoutVars>
          <dgm:bulletEnabled val="1"/>
        </dgm:presLayoutVars>
      </dgm:prSet>
      <dgm:spPr/>
      <dgm:t>
        <a:bodyPr/>
        <a:lstStyle/>
        <a:p>
          <a:endParaRPr lang="ru-RU"/>
        </a:p>
      </dgm:t>
    </dgm:pt>
    <dgm:pt modelId="{0A5948B9-8146-4AAB-9E01-14AA6779E703}" type="pres">
      <dgm:prSet presAssocID="{5C395832-596F-42BC-A6B3-D5E46E7D29FD}" presName="sibTrans" presStyleCnt="0"/>
      <dgm:spPr/>
    </dgm:pt>
    <dgm:pt modelId="{087DEF57-8E3F-4364-BD86-286CDEEA4BDA}" type="pres">
      <dgm:prSet presAssocID="{D2B9CB17-4661-4574-A925-9084DECA871E}" presName="node" presStyleLbl="node1" presStyleIdx="5" presStyleCnt="7">
        <dgm:presLayoutVars>
          <dgm:bulletEnabled val="1"/>
        </dgm:presLayoutVars>
      </dgm:prSet>
      <dgm:spPr/>
      <dgm:t>
        <a:bodyPr/>
        <a:lstStyle/>
        <a:p>
          <a:endParaRPr lang="ru-RU"/>
        </a:p>
      </dgm:t>
    </dgm:pt>
    <dgm:pt modelId="{15897163-BB2B-49FE-837C-EB9F70FF0D9D}" type="pres">
      <dgm:prSet presAssocID="{2C1E17A7-A5A9-41B3-B920-FABAB321D7C7}" presName="sibTrans" presStyleCnt="0"/>
      <dgm:spPr/>
    </dgm:pt>
    <dgm:pt modelId="{3F1B0397-32DD-4B58-9E5C-1EDE32D0B9C7}" type="pres">
      <dgm:prSet presAssocID="{8146941A-3F99-4749-A926-D5DED938C0BA}" presName="node" presStyleLbl="node1" presStyleIdx="6" presStyleCnt="7">
        <dgm:presLayoutVars>
          <dgm:bulletEnabled val="1"/>
        </dgm:presLayoutVars>
      </dgm:prSet>
      <dgm:spPr/>
      <dgm:t>
        <a:bodyPr/>
        <a:lstStyle/>
        <a:p>
          <a:endParaRPr lang="ru-RU"/>
        </a:p>
      </dgm:t>
    </dgm:pt>
  </dgm:ptLst>
  <dgm:cxnLst>
    <dgm:cxn modelId="{12803587-3A01-428D-978B-B830D8E7AFCD}" type="presOf" srcId="{D2B9CB17-4661-4574-A925-9084DECA871E}" destId="{087DEF57-8E3F-4364-BD86-286CDEEA4BDA}" srcOrd="0" destOrd="0" presId="urn:microsoft.com/office/officeart/2005/8/layout/default#5"/>
    <dgm:cxn modelId="{59CAA2EF-F035-442B-9868-2A883B10C21A}" srcId="{1A72ADED-FE09-4ABB-B26E-B9DA8F61964D}" destId="{D2B9CB17-4661-4574-A925-9084DECA871E}" srcOrd="5" destOrd="0" parTransId="{3026A753-4E25-4803-A9D1-4A6EFEF76005}" sibTransId="{2C1E17A7-A5A9-41B3-B920-FABAB321D7C7}"/>
    <dgm:cxn modelId="{2086E0E3-FFD0-481D-B180-B615D624C907}" type="presOf" srcId="{9F5DCF69-CE11-4591-B82A-ED7D74A2DEA5}" destId="{133A9A66-C11F-4B4F-B9CC-0AF1C28BD176}" srcOrd="0" destOrd="0" presId="urn:microsoft.com/office/officeart/2005/8/layout/default#5"/>
    <dgm:cxn modelId="{6A98821C-9656-41E0-B26D-5DDF1C2A34A2}" srcId="{1A72ADED-FE09-4ABB-B26E-B9DA8F61964D}" destId="{91516D82-4966-40D2-BABC-55DC13099791}" srcOrd="4" destOrd="0" parTransId="{4B4E9DB3-1651-4F9E-882E-ED4A5571AF41}" sibTransId="{5C395832-596F-42BC-A6B3-D5E46E7D29FD}"/>
    <dgm:cxn modelId="{AF90706C-C68A-4370-A330-0E7C26AA8D26}" type="presOf" srcId="{1A72ADED-FE09-4ABB-B26E-B9DA8F61964D}" destId="{322FA8C3-3DD7-4CBE-A548-162F86936449}" srcOrd="0" destOrd="0" presId="urn:microsoft.com/office/officeart/2005/8/layout/default#5"/>
    <dgm:cxn modelId="{E7B8358B-AA36-4545-8135-B7758E1FA355}" srcId="{1A72ADED-FE09-4ABB-B26E-B9DA8F61964D}" destId="{CBFF83A6-2325-4021-A60E-BCEFE1B7D991}" srcOrd="0" destOrd="0" parTransId="{AAF05505-C729-4BE7-A9C4-36AF21278194}" sibTransId="{2FD5C5D9-E2E9-45DA-9013-119DF9EB7C03}"/>
    <dgm:cxn modelId="{0C4F879D-C3C9-46FE-A37B-DED16DF743CD}" srcId="{1A72ADED-FE09-4ABB-B26E-B9DA8F61964D}" destId="{8146941A-3F99-4749-A926-D5DED938C0BA}" srcOrd="6" destOrd="0" parTransId="{1CF0BFEE-61C2-4DF4-A906-41B4AD64CAA6}" sibTransId="{42169915-24A3-42C3-8AE6-A0E33E6010CD}"/>
    <dgm:cxn modelId="{093F5D1A-9664-4402-AC5D-1F0E7468ECE5}" type="presOf" srcId="{91516D82-4966-40D2-BABC-55DC13099791}" destId="{A1D757C6-4EB0-4510-9A32-35A2DA339B08}" srcOrd="0" destOrd="0" presId="urn:microsoft.com/office/officeart/2005/8/layout/default#5"/>
    <dgm:cxn modelId="{38E2DC57-8709-46D4-943C-D0F4C417708D}" type="presOf" srcId="{C801AC5B-90A7-489A-A40A-63A17217B001}" destId="{376AB130-F39D-430D-9508-0502F34B909B}" srcOrd="0" destOrd="0" presId="urn:microsoft.com/office/officeart/2005/8/layout/default#5"/>
    <dgm:cxn modelId="{2576E6FF-916B-48A8-B51D-54C957B7C65E}" srcId="{1A72ADED-FE09-4ABB-B26E-B9DA8F61964D}" destId="{9F5DCF69-CE11-4591-B82A-ED7D74A2DEA5}" srcOrd="3" destOrd="0" parTransId="{5BB34D9C-8150-4DDF-AFDA-213C8A38EC10}" sibTransId="{3D65DD19-24EE-4C65-A954-30894DF26B18}"/>
    <dgm:cxn modelId="{33CA1250-6AA6-4345-A5DB-D52B78B13207}" type="presOf" srcId="{8146941A-3F99-4749-A926-D5DED938C0BA}" destId="{3F1B0397-32DD-4B58-9E5C-1EDE32D0B9C7}" srcOrd="0" destOrd="0" presId="urn:microsoft.com/office/officeart/2005/8/layout/default#5"/>
    <dgm:cxn modelId="{3156D8EF-411A-48C2-ABD4-F5913A13CC50}" srcId="{1A72ADED-FE09-4ABB-B26E-B9DA8F61964D}" destId="{C801AC5B-90A7-489A-A40A-63A17217B001}" srcOrd="2" destOrd="0" parTransId="{E2BE1B57-73CC-4B1F-AEB0-240576A00440}" sibTransId="{CC3B4F93-04CD-4B29-817E-17E217B23E02}"/>
    <dgm:cxn modelId="{15F6E1AF-FD6A-4FA4-819F-C7DC5DC4C1EA}" type="presOf" srcId="{CBFF83A6-2325-4021-A60E-BCEFE1B7D991}" destId="{8C3B280E-28A1-4D1F-A5F1-A08B9B3B9769}" srcOrd="0" destOrd="0" presId="urn:microsoft.com/office/officeart/2005/8/layout/default#5"/>
    <dgm:cxn modelId="{C67C46B3-4CC7-488D-99AF-5A1AAB474BCC}" type="presOf" srcId="{E96A433F-840B-43AC-BC31-B8311EAE4BFF}" destId="{E5B55691-509D-4EA0-B54C-1DD267A6E795}" srcOrd="0" destOrd="0" presId="urn:microsoft.com/office/officeart/2005/8/layout/default#5"/>
    <dgm:cxn modelId="{A365B8B9-0BD9-42FF-B1F2-929F2E49FEA9}" srcId="{1A72ADED-FE09-4ABB-B26E-B9DA8F61964D}" destId="{E96A433F-840B-43AC-BC31-B8311EAE4BFF}" srcOrd="1" destOrd="0" parTransId="{DE64734E-1640-4F9E-B9C3-B208EFE1F60A}" sibTransId="{4E8A5360-A939-40E8-878C-B3C9434C0109}"/>
    <dgm:cxn modelId="{83FE4F47-5BEC-4135-8ADA-644C2D02066C}" type="presParOf" srcId="{322FA8C3-3DD7-4CBE-A548-162F86936449}" destId="{8C3B280E-28A1-4D1F-A5F1-A08B9B3B9769}" srcOrd="0" destOrd="0" presId="urn:microsoft.com/office/officeart/2005/8/layout/default#5"/>
    <dgm:cxn modelId="{9BC378DF-1E7C-429D-801A-4EB478856459}" type="presParOf" srcId="{322FA8C3-3DD7-4CBE-A548-162F86936449}" destId="{EFFD7FC2-74D9-48D4-963B-2987AD9F0682}" srcOrd="1" destOrd="0" presId="urn:microsoft.com/office/officeart/2005/8/layout/default#5"/>
    <dgm:cxn modelId="{A7FE2B4A-4E93-4120-9696-F744C3F77575}" type="presParOf" srcId="{322FA8C3-3DD7-4CBE-A548-162F86936449}" destId="{E5B55691-509D-4EA0-B54C-1DD267A6E795}" srcOrd="2" destOrd="0" presId="urn:microsoft.com/office/officeart/2005/8/layout/default#5"/>
    <dgm:cxn modelId="{E15DE6AB-17F5-42E7-BD39-699476328A6B}" type="presParOf" srcId="{322FA8C3-3DD7-4CBE-A548-162F86936449}" destId="{4AC2BA2F-6D7F-4FF0-AB0F-A6CB381A9A69}" srcOrd="3" destOrd="0" presId="urn:microsoft.com/office/officeart/2005/8/layout/default#5"/>
    <dgm:cxn modelId="{10C1C6AA-AB77-43EC-9B97-D01FF26BF988}" type="presParOf" srcId="{322FA8C3-3DD7-4CBE-A548-162F86936449}" destId="{376AB130-F39D-430D-9508-0502F34B909B}" srcOrd="4" destOrd="0" presId="urn:microsoft.com/office/officeart/2005/8/layout/default#5"/>
    <dgm:cxn modelId="{3D148130-A814-4371-AAAE-04EF3E64A406}" type="presParOf" srcId="{322FA8C3-3DD7-4CBE-A548-162F86936449}" destId="{F7E18FBA-959E-44AC-8E38-FD3ABADDA522}" srcOrd="5" destOrd="0" presId="urn:microsoft.com/office/officeart/2005/8/layout/default#5"/>
    <dgm:cxn modelId="{33326D72-DAD9-47A4-AD5D-EF865B9EBF91}" type="presParOf" srcId="{322FA8C3-3DD7-4CBE-A548-162F86936449}" destId="{133A9A66-C11F-4B4F-B9CC-0AF1C28BD176}" srcOrd="6" destOrd="0" presId="urn:microsoft.com/office/officeart/2005/8/layout/default#5"/>
    <dgm:cxn modelId="{B5494892-EF71-4502-8CC0-2EA7CAB8C813}" type="presParOf" srcId="{322FA8C3-3DD7-4CBE-A548-162F86936449}" destId="{54272BFB-E86F-4B27-812B-E40260684A2E}" srcOrd="7" destOrd="0" presId="urn:microsoft.com/office/officeart/2005/8/layout/default#5"/>
    <dgm:cxn modelId="{B52D7B01-CCDD-4EFE-817C-86A7F573E168}" type="presParOf" srcId="{322FA8C3-3DD7-4CBE-A548-162F86936449}" destId="{A1D757C6-4EB0-4510-9A32-35A2DA339B08}" srcOrd="8" destOrd="0" presId="urn:microsoft.com/office/officeart/2005/8/layout/default#5"/>
    <dgm:cxn modelId="{CBCE7BF6-5C15-491B-A6C8-8FA9C70681CE}" type="presParOf" srcId="{322FA8C3-3DD7-4CBE-A548-162F86936449}" destId="{0A5948B9-8146-4AAB-9E01-14AA6779E703}" srcOrd="9" destOrd="0" presId="urn:microsoft.com/office/officeart/2005/8/layout/default#5"/>
    <dgm:cxn modelId="{D207D6B1-A57C-4797-947D-A76F2F13AC7E}" type="presParOf" srcId="{322FA8C3-3DD7-4CBE-A548-162F86936449}" destId="{087DEF57-8E3F-4364-BD86-286CDEEA4BDA}" srcOrd="10" destOrd="0" presId="urn:microsoft.com/office/officeart/2005/8/layout/default#5"/>
    <dgm:cxn modelId="{DB259C4E-BCE9-4409-99ED-0B4A6B98E21C}" type="presParOf" srcId="{322FA8C3-3DD7-4CBE-A548-162F86936449}" destId="{15897163-BB2B-49FE-837C-EB9F70FF0D9D}" srcOrd="11" destOrd="0" presId="urn:microsoft.com/office/officeart/2005/8/layout/default#5"/>
    <dgm:cxn modelId="{56C81256-A8A0-4DA3-ABDB-04C2759556BA}" type="presParOf" srcId="{322FA8C3-3DD7-4CBE-A548-162F86936449}" destId="{3F1B0397-32DD-4B58-9E5C-1EDE32D0B9C7}" srcOrd="12" destOrd="0" presId="urn:microsoft.com/office/officeart/2005/8/layout/default#5"/>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72ADED-FE09-4ABB-B26E-B9DA8F61964D}" type="doc">
      <dgm:prSet loTypeId="urn:microsoft.com/office/officeart/2005/8/layout/default#3" loCatId="list" qsTypeId="urn:microsoft.com/office/officeart/2005/8/quickstyle/simple5" qsCatId="simple" csTypeId="urn:microsoft.com/office/officeart/2005/8/colors/accent2_3" csCatId="accent2" phldr="1"/>
      <dgm:spPr/>
      <dgm:t>
        <a:bodyPr/>
        <a:lstStyle/>
        <a:p>
          <a:endParaRPr lang="en-US"/>
        </a:p>
      </dgm:t>
    </dgm:pt>
    <dgm:pt modelId="{C5078E2B-3A27-45A1-A919-A7E10CA0690F}">
      <dgm:prSet/>
      <dgm:spPr/>
      <dgm:t>
        <a:bodyPr/>
        <a:lstStyle/>
        <a:p>
          <a:r>
            <a:rPr lang="ru-RU" b="0" i="0" dirty="0"/>
            <a:t>Разработка </a:t>
          </a:r>
          <a:r>
            <a:rPr lang="en-GB" b="0" i="0" dirty="0"/>
            <a:t>UX/UI</a:t>
          </a:r>
          <a:endParaRPr lang="en-US" dirty="0"/>
        </a:p>
      </dgm:t>
    </dgm:pt>
    <dgm:pt modelId="{BF188794-4440-46A7-939D-6306FAB3A070}" type="parTrans" cxnId="{DF9DB7B4-7728-4F81-A38D-237A12D29B94}">
      <dgm:prSet/>
      <dgm:spPr/>
      <dgm:t>
        <a:bodyPr/>
        <a:lstStyle/>
        <a:p>
          <a:endParaRPr lang="en-US"/>
        </a:p>
      </dgm:t>
    </dgm:pt>
    <dgm:pt modelId="{DB2E5A4A-F494-4292-9F18-4014153FAEE0}" type="sibTrans" cxnId="{DF9DB7B4-7728-4F81-A38D-237A12D29B94}">
      <dgm:prSet/>
      <dgm:spPr/>
      <dgm:t>
        <a:bodyPr/>
        <a:lstStyle/>
        <a:p>
          <a:endParaRPr lang="en-US"/>
        </a:p>
      </dgm:t>
    </dgm:pt>
    <dgm:pt modelId="{2DD716D5-3F36-4DE8-8647-1BE5888188F0}">
      <dgm:prSet/>
      <dgm:spPr/>
      <dgm:t>
        <a:bodyPr/>
        <a:lstStyle/>
        <a:p>
          <a:r>
            <a:rPr lang="ru-RU" b="0" i="0" dirty="0"/>
            <a:t>Основы графического дизайна</a:t>
          </a:r>
          <a:endParaRPr lang="en-US" dirty="0"/>
        </a:p>
      </dgm:t>
    </dgm:pt>
    <dgm:pt modelId="{D3E3D5DE-D24F-460F-A30C-7CD6B2411043}" type="parTrans" cxnId="{05476F7F-449A-4E35-B11A-AEC0CFFBB550}">
      <dgm:prSet/>
      <dgm:spPr/>
      <dgm:t>
        <a:bodyPr/>
        <a:lstStyle/>
        <a:p>
          <a:endParaRPr lang="en-US"/>
        </a:p>
      </dgm:t>
    </dgm:pt>
    <dgm:pt modelId="{668266A0-AE4A-4A24-9404-105009A8EC33}" type="sibTrans" cxnId="{05476F7F-449A-4E35-B11A-AEC0CFFBB550}">
      <dgm:prSet/>
      <dgm:spPr/>
      <dgm:t>
        <a:bodyPr/>
        <a:lstStyle/>
        <a:p>
          <a:endParaRPr lang="en-US"/>
        </a:p>
      </dgm:t>
    </dgm:pt>
    <dgm:pt modelId="{FDAA20E0-1FF7-4A5A-9373-5CD058E7BAFC}">
      <dgm:prSet/>
      <dgm:spPr/>
      <dgm:t>
        <a:bodyPr/>
        <a:lstStyle/>
        <a:p>
          <a:r>
            <a:rPr lang="ru-RU" b="0" i="0" dirty="0"/>
            <a:t>Научная визуализация</a:t>
          </a:r>
          <a:endParaRPr lang="en-US" dirty="0"/>
        </a:p>
      </dgm:t>
    </dgm:pt>
    <dgm:pt modelId="{CC4E853C-36BB-48F6-B9BD-E6572487DB3B}" type="parTrans" cxnId="{3FE3F318-3136-4B4F-9668-AD66400A0AFF}">
      <dgm:prSet/>
      <dgm:spPr/>
      <dgm:t>
        <a:bodyPr/>
        <a:lstStyle/>
        <a:p>
          <a:endParaRPr lang="en-US"/>
        </a:p>
      </dgm:t>
    </dgm:pt>
    <dgm:pt modelId="{2D6439BD-3B4B-458D-9916-1D74CAACF4A6}" type="sibTrans" cxnId="{3FE3F318-3136-4B4F-9668-AD66400A0AFF}">
      <dgm:prSet/>
      <dgm:spPr/>
      <dgm:t>
        <a:bodyPr/>
        <a:lstStyle/>
        <a:p>
          <a:endParaRPr lang="en-US"/>
        </a:p>
      </dgm:t>
    </dgm:pt>
    <dgm:pt modelId="{FC657F9C-B293-4EE9-9E96-E8E2390A7452}">
      <dgm:prSet/>
      <dgm:spPr/>
      <dgm:t>
        <a:bodyPr/>
        <a:lstStyle/>
        <a:p>
          <a:r>
            <a:rPr lang="en-GB" b="0" i="0" dirty="0"/>
            <a:t>AR/VR </a:t>
          </a:r>
          <a:r>
            <a:rPr lang="ru-RU" b="0" i="0" dirty="0"/>
            <a:t>технологии</a:t>
          </a:r>
          <a:endParaRPr lang="en-US" dirty="0"/>
        </a:p>
      </dgm:t>
    </dgm:pt>
    <dgm:pt modelId="{7048BCA0-E2F3-4422-8FD7-DB14F6AE37DF}" type="parTrans" cxnId="{A35936A4-E271-431C-B0B5-F7093BAC0715}">
      <dgm:prSet/>
      <dgm:spPr/>
      <dgm:t>
        <a:bodyPr/>
        <a:lstStyle/>
        <a:p>
          <a:endParaRPr lang="en-US"/>
        </a:p>
      </dgm:t>
    </dgm:pt>
    <dgm:pt modelId="{15BC0A28-305C-4EF3-9A3B-B4513B5E73E8}" type="sibTrans" cxnId="{A35936A4-E271-431C-B0B5-F7093BAC0715}">
      <dgm:prSet/>
      <dgm:spPr/>
      <dgm:t>
        <a:bodyPr/>
        <a:lstStyle/>
        <a:p>
          <a:endParaRPr lang="en-US"/>
        </a:p>
      </dgm:t>
    </dgm:pt>
    <dgm:pt modelId="{6B45C60C-8B0A-4044-81A8-906B740709D0}">
      <dgm:prSet/>
      <dgm:spPr/>
      <dgm:t>
        <a:bodyPr/>
        <a:lstStyle/>
        <a:p>
          <a:r>
            <a:rPr lang="ru-RU" b="0" i="0" dirty="0"/>
            <a:t>Введение в компьютерное зрение</a:t>
          </a:r>
          <a:endParaRPr lang="en-US" dirty="0"/>
        </a:p>
      </dgm:t>
    </dgm:pt>
    <dgm:pt modelId="{8FA0F1A7-04A2-4696-96A8-795D0123199C}" type="parTrans" cxnId="{E295F274-7466-4829-8403-949B81E70671}">
      <dgm:prSet/>
      <dgm:spPr/>
      <dgm:t>
        <a:bodyPr/>
        <a:lstStyle/>
        <a:p>
          <a:endParaRPr lang="en-US"/>
        </a:p>
      </dgm:t>
    </dgm:pt>
    <dgm:pt modelId="{41F04BA2-90A5-478E-B176-8F621ED583D3}" type="sibTrans" cxnId="{E295F274-7466-4829-8403-949B81E70671}">
      <dgm:prSet/>
      <dgm:spPr/>
      <dgm:t>
        <a:bodyPr/>
        <a:lstStyle/>
        <a:p>
          <a:endParaRPr lang="en-US"/>
        </a:p>
      </dgm:t>
    </dgm:pt>
    <dgm:pt modelId="{2DAF2DA0-183F-4D70-B8E3-6E5DB5BA8185}">
      <dgm:prSet/>
      <dgm:spPr/>
      <dgm:t>
        <a:bodyPr/>
        <a:lstStyle/>
        <a:p>
          <a:r>
            <a:rPr lang="ru-RU" b="0" i="0" dirty="0"/>
            <a:t>Анимация и визуальные эффекты</a:t>
          </a:r>
          <a:endParaRPr lang="en-US" dirty="0"/>
        </a:p>
      </dgm:t>
    </dgm:pt>
    <dgm:pt modelId="{36C9AC32-AD0C-4395-8D87-A55817A22EAF}" type="parTrans" cxnId="{B4B75A05-8253-4E46-BF9C-840F92F6612E}">
      <dgm:prSet/>
      <dgm:spPr/>
      <dgm:t>
        <a:bodyPr/>
        <a:lstStyle/>
        <a:p>
          <a:endParaRPr lang="en-US"/>
        </a:p>
      </dgm:t>
    </dgm:pt>
    <dgm:pt modelId="{D3516714-4D6A-4408-8E73-FA264124B861}" type="sibTrans" cxnId="{B4B75A05-8253-4E46-BF9C-840F92F6612E}">
      <dgm:prSet/>
      <dgm:spPr/>
      <dgm:t>
        <a:bodyPr/>
        <a:lstStyle/>
        <a:p>
          <a:endParaRPr lang="en-US"/>
        </a:p>
      </dgm:t>
    </dgm:pt>
    <dgm:pt modelId="{73C8E930-D3E1-43C8-AE0F-55704E8BAE8A}">
      <dgm:prSet/>
      <dgm:spPr/>
      <dgm:t>
        <a:bodyPr/>
        <a:lstStyle/>
        <a:p>
          <a:r>
            <a:rPr lang="ru-RU" b="0" i="0" dirty="0"/>
            <a:t>Системы виртуальной реальности</a:t>
          </a:r>
          <a:endParaRPr lang="en-US" dirty="0"/>
        </a:p>
      </dgm:t>
    </dgm:pt>
    <dgm:pt modelId="{E18D130A-477F-4742-90A2-331D75D00803}" type="parTrans" cxnId="{FCFE5915-97A5-4B59-BC2A-AECB7B1FD4F3}">
      <dgm:prSet/>
      <dgm:spPr/>
      <dgm:t>
        <a:bodyPr/>
        <a:lstStyle/>
        <a:p>
          <a:endParaRPr lang="en-US"/>
        </a:p>
      </dgm:t>
    </dgm:pt>
    <dgm:pt modelId="{BEAAC9F5-B64F-4DE9-9EF5-6858EF2EC5AE}" type="sibTrans" cxnId="{FCFE5915-97A5-4B59-BC2A-AECB7B1FD4F3}">
      <dgm:prSet/>
      <dgm:spPr/>
      <dgm:t>
        <a:bodyPr/>
        <a:lstStyle/>
        <a:p>
          <a:endParaRPr lang="en-US"/>
        </a:p>
      </dgm:t>
    </dgm:pt>
    <dgm:pt modelId="{322FA8C3-3DD7-4CBE-A548-162F86936449}" type="pres">
      <dgm:prSet presAssocID="{1A72ADED-FE09-4ABB-B26E-B9DA8F61964D}" presName="diagram" presStyleCnt="0">
        <dgm:presLayoutVars>
          <dgm:dir/>
          <dgm:resizeHandles val="exact"/>
        </dgm:presLayoutVars>
      </dgm:prSet>
      <dgm:spPr/>
      <dgm:t>
        <a:bodyPr/>
        <a:lstStyle/>
        <a:p>
          <a:endParaRPr lang="ru-RU"/>
        </a:p>
      </dgm:t>
    </dgm:pt>
    <dgm:pt modelId="{A734C389-E33F-4616-963F-A4CF2B1CA75B}" type="pres">
      <dgm:prSet presAssocID="{C5078E2B-3A27-45A1-A919-A7E10CA0690F}" presName="node" presStyleLbl="node1" presStyleIdx="0" presStyleCnt="7">
        <dgm:presLayoutVars>
          <dgm:bulletEnabled val="1"/>
        </dgm:presLayoutVars>
      </dgm:prSet>
      <dgm:spPr/>
      <dgm:t>
        <a:bodyPr/>
        <a:lstStyle/>
        <a:p>
          <a:endParaRPr lang="ru-RU"/>
        </a:p>
      </dgm:t>
    </dgm:pt>
    <dgm:pt modelId="{A13BB8F9-4309-4C70-836A-E50B6B2806C3}" type="pres">
      <dgm:prSet presAssocID="{DB2E5A4A-F494-4292-9F18-4014153FAEE0}" presName="sibTrans" presStyleCnt="0"/>
      <dgm:spPr/>
    </dgm:pt>
    <dgm:pt modelId="{E61B83E9-F438-480F-8311-9731799A60F9}" type="pres">
      <dgm:prSet presAssocID="{2DD716D5-3F36-4DE8-8647-1BE5888188F0}" presName="node" presStyleLbl="node1" presStyleIdx="1" presStyleCnt="7">
        <dgm:presLayoutVars>
          <dgm:bulletEnabled val="1"/>
        </dgm:presLayoutVars>
      </dgm:prSet>
      <dgm:spPr/>
      <dgm:t>
        <a:bodyPr/>
        <a:lstStyle/>
        <a:p>
          <a:endParaRPr lang="ru-RU"/>
        </a:p>
      </dgm:t>
    </dgm:pt>
    <dgm:pt modelId="{2FC429B6-5988-43BB-B219-0F1B4B66D0D4}" type="pres">
      <dgm:prSet presAssocID="{668266A0-AE4A-4A24-9404-105009A8EC33}" presName="sibTrans" presStyleCnt="0"/>
      <dgm:spPr/>
    </dgm:pt>
    <dgm:pt modelId="{6A0F5283-2727-443C-B7B4-64E07253701E}" type="pres">
      <dgm:prSet presAssocID="{FDAA20E0-1FF7-4A5A-9373-5CD058E7BAFC}" presName="node" presStyleLbl="node1" presStyleIdx="2" presStyleCnt="7">
        <dgm:presLayoutVars>
          <dgm:bulletEnabled val="1"/>
        </dgm:presLayoutVars>
      </dgm:prSet>
      <dgm:spPr/>
      <dgm:t>
        <a:bodyPr/>
        <a:lstStyle/>
        <a:p>
          <a:endParaRPr lang="ru-RU"/>
        </a:p>
      </dgm:t>
    </dgm:pt>
    <dgm:pt modelId="{60C48E4D-7168-472A-AA4F-13E385B180F9}" type="pres">
      <dgm:prSet presAssocID="{2D6439BD-3B4B-458D-9916-1D74CAACF4A6}" presName="sibTrans" presStyleCnt="0"/>
      <dgm:spPr/>
    </dgm:pt>
    <dgm:pt modelId="{B3EBC711-4146-44FF-9712-9D7A13F715BE}" type="pres">
      <dgm:prSet presAssocID="{FC657F9C-B293-4EE9-9E96-E8E2390A7452}" presName="node" presStyleLbl="node1" presStyleIdx="3" presStyleCnt="7">
        <dgm:presLayoutVars>
          <dgm:bulletEnabled val="1"/>
        </dgm:presLayoutVars>
      </dgm:prSet>
      <dgm:spPr/>
      <dgm:t>
        <a:bodyPr/>
        <a:lstStyle/>
        <a:p>
          <a:endParaRPr lang="ru-RU"/>
        </a:p>
      </dgm:t>
    </dgm:pt>
    <dgm:pt modelId="{CF9877AA-C2E5-4001-8127-80EE92BE4B6F}" type="pres">
      <dgm:prSet presAssocID="{15BC0A28-305C-4EF3-9A3B-B4513B5E73E8}" presName="sibTrans" presStyleCnt="0"/>
      <dgm:spPr/>
    </dgm:pt>
    <dgm:pt modelId="{7ECC5C60-0D58-4488-AB33-78C865374469}" type="pres">
      <dgm:prSet presAssocID="{6B45C60C-8B0A-4044-81A8-906B740709D0}" presName="node" presStyleLbl="node1" presStyleIdx="4" presStyleCnt="7">
        <dgm:presLayoutVars>
          <dgm:bulletEnabled val="1"/>
        </dgm:presLayoutVars>
      </dgm:prSet>
      <dgm:spPr/>
      <dgm:t>
        <a:bodyPr/>
        <a:lstStyle/>
        <a:p>
          <a:endParaRPr lang="ru-RU"/>
        </a:p>
      </dgm:t>
    </dgm:pt>
    <dgm:pt modelId="{D00030F1-541E-45A1-864F-C1451444C8C9}" type="pres">
      <dgm:prSet presAssocID="{41F04BA2-90A5-478E-B176-8F621ED583D3}" presName="sibTrans" presStyleCnt="0"/>
      <dgm:spPr/>
    </dgm:pt>
    <dgm:pt modelId="{38DE1FF1-FD65-4CC6-8505-B9F869645823}" type="pres">
      <dgm:prSet presAssocID="{2DAF2DA0-183F-4D70-B8E3-6E5DB5BA8185}" presName="node" presStyleLbl="node1" presStyleIdx="5" presStyleCnt="7">
        <dgm:presLayoutVars>
          <dgm:bulletEnabled val="1"/>
        </dgm:presLayoutVars>
      </dgm:prSet>
      <dgm:spPr/>
      <dgm:t>
        <a:bodyPr/>
        <a:lstStyle/>
        <a:p>
          <a:endParaRPr lang="ru-RU"/>
        </a:p>
      </dgm:t>
    </dgm:pt>
    <dgm:pt modelId="{979FE046-13DC-4E0F-BB7C-391A9324A85F}" type="pres">
      <dgm:prSet presAssocID="{D3516714-4D6A-4408-8E73-FA264124B861}" presName="sibTrans" presStyleCnt="0"/>
      <dgm:spPr/>
    </dgm:pt>
    <dgm:pt modelId="{065F0A75-F5F7-4416-9699-8EFE04F18BB7}" type="pres">
      <dgm:prSet presAssocID="{73C8E930-D3E1-43C8-AE0F-55704E8BAE8A}" presName="node" presStyleLbl="node1" presStyleIdx="6" presStyleCnt="7">
        <dgm:presLayoutVars>
          <dgm:bulletEnabled val="1"/>
        </dgm:presLayoutVars>
      </dgm:prSet>
      <dgm:spPr/>
      <dgm:t>
        <a:bodyPr/>
        <a:lstStyle/>
        <a:p>
          <a:endParaRPr lang="ru-RU"/>
        </a:p>
      </dgm:t>
    </dgm:pt>
  </dgm:ptLst>
  <dgm:cxnLst>
    <dgm:cxn modelId="{FCFE5915-97A5-4B59-BC2A-AECB7B1FD4F3}" srcId="{1A72ADED-FE09-4ABB-B26E-B9DA8F61964D}" destId="{73C8E930-D3E1-43C8-AE0F-55704E8BAE8A}" srcOrd="6" destOrd="0" parTransId="{E18D130A-477F-4742-90A2-331D75D00803}" sibTransId="{BEAAC9F5-B64F-4DE9-9EF5-6858EF2EC5AE}"/>
    <dgm:cxn modelId="{3FE3F318-3136-4B4F-9668-AD66400A0AFF}" srcId="{1A72ADED-FE09-4ABB-B26E-B9DA8F61964D}" destId="{FDAA20E0-1FF7-4A5A-9373-5CD058E7BAFC}" srcOrd="2" destOrd="0" parTransId="{CC4E853C-36BB-48F6-B9BD-E6572487DB3B}" sibTransId="{2D6439BD-3B4B-458D-9916-1D74CAACF4A6}"/>
    <dgm:cxn modelId="{D5169D2A-E798-46F3-81DD-D1318F00F56C}" type="presOf" srcId="{FC657F9C-B293-4EE9-9E96-E8E2390A7452}" destId="{B3EBC711-4146-44FF-9712-9D7A13F715BE}" srcOrd="0" destOrd="0" presId="urn:microsoft.com/office/officeart/2005/8/layout/default#3"/>
    <dgm:cxn modelId="{1D9DAD1F-DAA7-4044-9237-AC885B99A577}" type="presOf" srcId="{73C8E930-D3E1-43C8-AE0F-55704E8BAE8A}" destId="{065F0A75-F5F7-4416-9699-8EFE04F18BB7}" srcOrd="0" destOrd="0" presId="urn:microsoft.com/office/officeart/2005/8/layout/default#3"/>
    <dgm:cxn modelId="{BBE9FAA5-4B58-44AB-9BEF-407E125D86ED}" type="presOf" srcId="{6B45C60C-8B0A-4044-81A8-906B740709D0}" destId="{7ECC5C60-0D58-4488-AB33-78C865374469}" srcOrd="0" destOrd="0" presId="urn:microsoft.com/office/officeart/2005/8/layout/default#3"/>
    <dgm:cxn modelId="{05476F7F-449A-4E35-B11A-AEC0CFFBB550}" srcId="{1A72ADED-FE09-4ABB-B26E-B9DA8F61964D}" destId="{2DD716D5-3F36-4DE8-8647-1BE5888188F0}" srcOrd="1" destOrd="0" parTransId="{D3E3D5DE-D24F-460F-A30C-7CD6B2411043}" sibTransId="{668266A0-AE4A-4A24-9404-105009A8EC33}"/>
    <dgm:cxn modelId="{19BCFAF9-F655-46B0-83B5-3F581793D93D}" type="presOf" srcId="{1A72ADED-FE09-4ABB-B26E-B9DA8F61964D}" destId="{322FA8C3-3DD7-4CBE-A548-162F86936449}" srcOrd="0" destOrd="0" presId="urn:microsoft.com/office/officeart/2005/8/layout/default#3"/>
    <dgm:cxn modelId="{81889AEF-F5C6-4B82-84DF-AF4922419889}" type="presOf" srcId="{2DD716D5-3F36-4DE8-8647-1BE5888188F0}" destId="{E61B83E9-F438-480F-8311-9731799A60F9}" srcOrd="0" destOrd="0" presId="urn:microsoft.com/office/officeart/2005/8/layout/default#3"/>
    <dgm:cxn modelId="{E295F274-7466-4829-8403-949B81E70671}" srcId="{1A72ADED-FE09-4ABB-B26E-B9DA8F61964D}" destId="{6B45C60C-8B0A-4044-81A8-906B740709D0}" srcOrd="4" destOrd="0" parTransId="{8FA0F1A7-04A2-4696-96A8-795D0123199C}" sibTransId="{41F04BA2-90A5-478E-B176-8F621ED583D3}"/>
    <dgm:cxn modelId="{585960C1-9814-41E6-B29C-ED12BBCC749B}" type="presOf" srcId="{C5078E2B-3A27-45A1-A919-A7E10CA0690F}" destId="{A734C389-E33F-4616-963F-A4CF2B1CA75B}" srcOrd="0" destOrd="0" presId="urn:microsoft.com/office/officeart/2005/8/layout/default#3"/>
    <dgm:cxn modelId="{B4B75A05-8253-4E46-BF9C-840F92F6612E}" srcId="{1A72ADED-FE09-4ABB-B26E-B9DA8F61964D}" destId="{2DAF2DA0-183F-4D70-B8E3-6E5DB5BA8185}" srcOrd="5" destOrd="0" parTransId="{36C9AC32-AD0C-4395-8D87-A55817A22EAF}" sibTransId="{D3516714-4D6A-4408-8E73-FA264124B861}"/>
    <dgm:cxn modelId="{A35936A4-E271-431C-B0B5-F7093BAC0715}" srcId="{1A72ADED-FE09-4ABB-B26E-B9DA8F61964D}" destId="{FC657F9C-B293-4EE9-9E96-E8E2390A7452}" srcOrd="3" destOrd="0" parTransId="{7048BCA0-E2F3-4422-8FD7-DB14F6AE37DF}" sibTransId="{15BC0A28-305C-4EF3-9A3B-B4513B5E73E8}"/>
    <dgm:cxn modelId="{77FE5E00-503E-4610-A725-F8FD38A6A038}" type="presOf" srcId="{FDAA20E0-1FF7-4A5A-9373-5CD058E7BAFC}" destId="{6A0F5283-2727-443C-B7B4-64E07253701E}" srcOrd="0" destOrd="0" presId="urn:microsoft.com/office/officeart/2005/8/layout/default#3"/>
    <dgm:cxn modelId="{44E9C5F6-765E-4913-A29E-43408C3ABAF8}" type="presOf" srcId="{2DAF2DA0-183F-4D70-B8E3-6E5DB5BA8185}" destId="{38DE1FF1-FD65-4CC6-8505-B9F869645823}" srcOrd="0" destOrd="0" presId="urn:microsoft.com/office/officeart/2005/8/layout/default#3"/>
    <dgm:cxn modelId="{DF9DB7B4-7728-4F81-A38D-237A12D29B94}" srcId="{1A72ADED-FE09-4ABB-B26E-B9DA8F61964D}" destId="{C5078E2B-3A27-45A1-A919-A7E10CA0690F}" srcOrd="0" destOrd="0" parTransId="{BF188794-4440-46A7-939D-6306FAB3A070}" sibTransId="{DB2E5A4A-F494-4292-9F18-4014153FAEE0}"/>
    <dgm:cxn modelId="{BA22A422-6834-4DF9-88B9-B84C0E1060F6}" type="presParOf" srcId="{322FA8C3-3DD7-4CBE-A548-162F86936449}" destId="{A734C389-E33F-4616-963F-A4CF2B1CA75B}" srcOrd="0" destOrd="0" presId="urn:microsoft.com/office/officeart/2005/8/layout/default#3"/>
    <dgm:cxn modelId="{68DC4491-9F34-4448-9465-3CAEA4756CBF}" type="presParOf" srcId="{322FA8C3-3DD7-4CBE-A548-162F86936449}" destId="{A13BB8F9-4309-4C70-836A-E50B6B2806C3}" srcOrd="1" destOrd="0" presId="urn:microsoft.com/office/officeart/2005/8/layout/default#3"/>
    <dgm:cxn modelId="{AA3688EA-197B-4A80-833A-B83DB50BF485}" type="presParOf" srcId="{322FA8C3-3DD7-4CBE-A548-162F86936449}" destId="{E61B83E9-F438-480F-8311-9731799A60F9}" srcOrd="2" destOrd="0" presId="urn:microsoft.com/office/officeart/2005/8/layout/default#3"/>
    <dgm:cxn modelId="{6B8FAC41-A686-47BF-BFAD-59A161F59FAE}" type="presParOf" srcId="{322FA8C3-3DD7-4CBE-A548-162F86936449}" destId="{2FC429B6-5988-43BB-B219-0F1B4B66D0D4}" srcOrd="3" destOrd="0" presId="urn:microsoft.com/office/officeart/2005/8/layout/default#3"/>
    <dgm:cxn modelId="{3C0A9366-2563-4D21-ABB9-BC36EE6A85DE}" type="presParOf" srcId="{322FA8C3-3DD7-4CBE-A548-162F86936449}" destId="{6A0F5283-2727-443C-B7B4-64E07253701E}" srcOrd="4" destOrd="0" presId="urn:microsoft.com/office/officeart/2005/8/layout/default#3"/>
    <dgm:cxn modelId="{3330959E-650C-4715-B086-8A9BBEF68EB8}" type="presParOf" srcId="{322FA8C3-3DD7-4CBE-A548-162F86936449}" destId="{60C48E4D-7168-472A-AA4F-13E385B180F9}" srcOrd="5" destOrd="0" presId="urn:microsoft.com/office/officeart/2005/8/layout/default#3"/>
    <dgm:cxn modelId="{CE7871BF-F6A8-4818-B941-DFC5BD1EBAD3}" type="presParOf" srcId="{322FA8C3-3DD7-4CBE-A548-162F86936449}" destId="{B3EBC711-4146-44FF-9712-9D7A13F715BE}" srcOrd="6" destOrd="0" presId="urn:microsoft.com/office/officeart/2005/8/layout/default#3"/>
    <dgm:cxn modelId="{7DE71728-5BBD-4C48-9046-AA7351647CEC}" type="presParOf" srcId="{322FA8C3-3DD7-4CBE-A548-162F86936449}" destId="{CF9877AA-C2E5-4001-8127-80EE92BE4B6F}" srcOrd="7" destOrd="0" presId="urn:microsoft.com/office/officeart/2005/8/layout/default#3"/>
    <dgm:cxn modelId="{3F3A3A5F-8772-4270-BFAB-BEDD1F5BFD2F}" type="presParOf" srcId="{322FA8C3-3DD7-4CBE-A548-162F86936449}" destId="{7ECC5C60-0D58-4488-AB33-78C865374469}" srcOrd="8" destOrd="0" presId="urn:microsoft.com/office/officeart/2005/8/layout/default#3"/>
    <dgm:cxn modelId="{EA53F093-716F-4E4A-B142-ED9A19B218F2}" type="presParOf" srcId="{322FA8C3-3DD7-4CBE-A548-162F86936449}" destId="{D00030F1-541E-45A1-864F-C1451444C8C9}" srcOrd="9" destOrd="0" presId="urn:microsoft.com/office/officeart/2005/8/layout/default#3"/>
    <dgm:cxn modelId="{596A85CE-D0EB-4C82-94E0-3EBA98AF2D33}" type="presParOf" srcId="{322FA8C3-3DD7-4CBE-A548-162F86936449}" destId="{38DE1FF1-FD65-4CC6-8505-B9F869645823}" srcOrd="10" destOrd="0" presId="urn:microsoft.com/office/officeart/2005/8/layout/default#3"/>
    <dgm:cxn modelId="{4B65B9C6-BAAD-472D-8C37-4CA1F976F99A}" type="presParOf" srcId="{322FA8C3-3DD7-4CBE-A548-162F86936449}" destId="{979FE046-13DC-4E0F-BB7C-391A9324A85F}" srcOrd="11" destOrd="0" presId="urn:microsoft.com/office/officeart/2005/8/layout/default#3"/>
    <dgm:cxn modelId="{306798C5-2243-4E58-A78B-BF2990E75C0F}" type="presParOf" srcId="{322FA8C3-3DD7-4CBE-A548-162F86936449}" destId="{065F0A75-F5F7-4416-9699-8EFE04F18BB7}" srcOrd="1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2998E6-1497-4886-B288-33DD2D7EC7AE}" type="doc">
      <dgm:prSet loTypeId="urn:microsoft.com/office/officeart/2005/8/layout/vList2" loCatId="list" qsTypeId="urn:microsoft.com/office/officeart/2005/8/quickstyle/simple3" qsCatId="simple" csTypeId="urn:microsoft.com/office/officeart/2005/8/colors/colorful1#20" csCatId="colorful" phldr="1"/>
      <dgm:spPr/>
      <dgm:t>
        <a:bodyPr/>
        <a:lstStyle/>
        <a:p>
          <a:endParaRPr lang="ru-RU"/>
        </a:p>
      </dgm:t>
    </dgm:pt>
    <dgm:pt modelId="{13B42912-4C2D-4227-A568-C0522493765C}">
      <dgm:prSet phldrT="[Текст]" custT="1"/>
      <dgm:spPr/>
      <dgm:t>
        <a:bodyPr/>
        <a:lstStyle/>
        <a:p>
          <a:r>
            <a:rPr lang="ru-RU" sz="1800" dirty="0"/>
            <a:t>Учебная лаборатория кибербезопасности</a:t>
          </a:r>
          <a:endParaRPr lang="ru-RU" sz="1800" b="0" dirty="0">
            <a:latin typeface="Arial" pitchFamily="34" charset="0"/>
            <a:cs typeface="Arial" pitchFamily="34" charset="0"/>
          </a:endParaRPr>
        </a:p>
      </dgm:t>
    </dgm:pt>
    <dgm:pt modelId="{DF84A644-ED0C-4B91-8080-0FA75147632D}" type="parTrans" cxnId="{571E2A75-BE0E-4493-B795-6E5C2C03CD08}">
      <dgm:prSet/>
      <dgm:spPr/>
      <dgm:t>
        <a:bodyPr/>
        <a:lstStyle/>
        <a:p>
          <a:endParaRPr lang="ru-RU" sz="1800" b="0">
            <a:latin typeface="Arial" pitchFamily="34" charset="0"/>
            <a:cs typeface="Arial" pitchFamily="34" charset="0"/>
          </a:endParaRPr>
        </a:p>
      </dgm:t>
    </dgm:pt>
    <dgm:pt modelId="{BAB0EF84-A479-4AD6-9C17-5EAC295ED045}" type="sibTrans" cxnId="{571E2A75-BE0E-4493-B795-6E5C2C03CD08}">
      <dgm:prSet/>
      <dgm:spPr/>
      <dgm:t>
        <a:bodyPr/>
        <a:lstStyle/>
        <a:p>
          <a:endParaRPr lang="ru-RU" sz="1800" b="0">
            <a:latin typeface="Arial" pitchFamily="34" charset="0"/>
            <a:cs typeface="Arial" pitchFamily="34" charset="0"/>
          </a:endParaRPr>
        </a:p>
      </dgm:t>
    </dgm:pt>
    <dgm:pt modelId="{A1DD04AA-BB7E-42D5-8E4E-AB2A824D922C}">
      <dgm:prSet phldrT="[Текст]" custT="1"/>
      <dgm:spPr/>
      <dgm:t>
        <a:bodyPr/>
        <a:lstStyle/>
        <a:p>
          <a:r>
            <a:rPr lang="ru-RU" sz="1800" dirty="0"/>
            <a:t>Научно-исследовательская лаборатория мехатроники и интеллектуальных систем</a:t>
          </a:r>
          <a:endParaRPr lang="ru-RU" sz="1800" b="0" dirty="0">
            <a:latin typeface="Arial" pitchFamily="34" charset="0"/>
            <a:cs typeface="Arial" pitchFamily="34" charset="0"/>
          </a:endParaRPr>
        </a:p>
      </dgm:t>
    </dgm:pt>
    <dgm:pt modelId="{B1921D87-2227-4DB3-8643-881E0E41BEFC}" type="parTrans" cxnId="{9260F49D-6978-4CCD-90C6-5E2C3F685BFF}">
      <dgm:prSet/>
      <dgm:spPr/>
      <dgm:t>
        <a:bodyPr/>
        <a:lstStyle/>
        <a:p>
          <a:endParaRPr lang="en-US" sz="1600"/>
        </a:p>
      </dgm:t>
    </dgm:pt>
    <dgm:pt modelId="{99EAF9F1-44EF-4753-826C-0771C718AAE9}" type="sibTrans" cxnId="{9260F49D-6978-4CCD-90C6-5E2C3F685BFF}">
      <dgm:prSet/>
      <dgm:spPr/>
      <dgm:t>
        <a:bodyPr/>
        <a:lstStyle/>
        <a:p>
          <a:endParaRPr lang="en-US" sz="1600"/>
        </a:p>
      </dgm:t>
    </dgm:pt>
    <dgm:pt modelId="{9D96D8EC-F66B-46BB-B37B-252EAEF5686D}">
      <dgm:prSet phldrT="[Текст]" custT="1"/>
      <dgm:spPr/>
      <dgm:t>
        <a:bodyPr/>
        <a:lstStyle/>
        <a:p>
          <a:r>
            <a:rPr lang="ru-RU" sz="1800" dirty="0"/>
            <a:t>Учебная лаборатория роботроники</a:t>
          </a:r>
          <a:endParaRPr lang="ru-RU" sz="1800" b="0" dirty="0">
            <a:latin typeface="Arial" pitchFamily="34" charset="0"/>
            <a:cs typeface="Arial" pitchFamily="34" charset="0"/>
          </a:endParaRPr>
        </a:p>
      </dgm:t>
    </dgm:pt>
    <dgm:pt modelId="{0EAFD926-9A5A-4367-923B-40D93EB4E286}" type="parTrans" cxnId="{280AC09C-3033-463A-B21C-4BC014B2D8B8}">
      <dgm:prSet/>
      <dgm:spPr/>
      <dgm:t>
        <a:bodyPr/>
        <a:lstStyle/>
        <a:p>
          <a:endParaRPr lang="en-US" sz="1600"/>
        </a:p>
      </dgm:t>
    </dgm:pt>
    <dgm:pt modelId="{0ECCA37A-239F-4461-9036-A96549E8D609}" type="sibTrans" cxnId="{280AC09C-3033-463A-B21C-4BC014B2D8B8}">
      <dgm:prSet/>
      <dgm:spPr/>
      <dgm:t>
        <a:bodyPr/>
        <a:lstStyle/>
        <a:p>
          <a:endParaRPr lang="en-US" sz="1600"/>
        </a:p>
      </dgm:t>
    </dgm:pt>
    <dgm:pt modelId="{E7F2BE82-8A6C-41BF-A062-AB972E4A4915}">
      <dgm:prSet phldrT="[Текст]" custT="1"/>
      <dgm:spPr/>
      <dgm:t>
        <a:bodyPr/>
        <a:lstStyle/>
        <a:p>
          <a:r>
            <a:rPr lang="ru-RU" sz="1800" dirty="0"/>
            <a:t>Исследовательская лаборатория Технологий Microsof</a:t>
          </a:r>
          <a:r>
            <a:rPr lang="en-US" sz="1800" dirty="0"/>
            <a:t>t</a:t>
          </a:r>
          <a:endParaRPr lang="ru-RU" sz="1800" b="0" dirty="0">
            <a:latin typeface="Arial" pitchFamily="34" charset="0"/>
            <a:cs typeface="Arial" pitchFamily="34" charset="0"/>
          </a:endParaRPr>
        </a:p>
      </dgm:t>
    </dgm:pt>
    <dgm:pt modelId="{C5F6FB99-665E-4B75-B69F-2E1C65875D18}" type="parTrans" cxnId="{5FEDA973-52C7-4468-8478-60984AD8E8CF}">
      <dgm:prSet/>
      <dgm:spPr/>
      <dgm:t>
        <a:bodyPr/>
        <a:lstStyle/>
        <a:p>
          <a:endParaRPr lang="en-US" sz="1600"/>
        </a:p>
      </dgm:t>
    </dgm:pt>
    <dgm:pt modelId="{395E41DB-EB1D-4C7C-9EB1-9E2EE038AF13}" type="sibTrans" cxnId="{5FEDA973-52C7-4468-8478-60984AD8E8CF}">
      <dgm:prSet/>
      <dgm:spPr/>
      <dgm:t>
        <a:bodyPr/>
        <a:lstStyle/>
        <a:p>
          <a:endParaRPr lang="en-US" sz="1600"/>
        </a:p>
      </dgm:t>
    </dgm:pt>
    <dgm:pt modelId="{C4B96CAE-D32D-4710-8EAC-A9CF2F9BC260}">
      <dgm:prSet phldrT="[Текст]" custT="1"/>
      <dgm:spPr/>
      <dgm:t>
        <a:bodyPr/>
        <a:lstStyle/>
        <a:p>
          <a:r>
            <a:rPr lang="ru-RU" sz="1800" dirty="0"/>
            <a:t>Учебная лаборатория </a:t>
          </a:r>
          <a:r>
            <a:rPr lang="en-US" sz="1800" dirty="0"/>
            <a:t>Cisco</a:t>
          </a:r>
          <a:endParaRPr lang="ru-RU" sz="1800" b="0" dirty="0">
            <a:latin typeface="Arial" pitchFamily="34" charset="0"/>
            <a:cs typeface="Arial" pitchFamily="34" charset="0"/>
          </a:endParaRPr>
        </a:p>
      </dgm:t>
    </dgm:pt>
    <dgm:pt modelId="{B15FE362-94A9-4FC3-99C3-8219EB6BE2C6}" type="parTrans" cxnId="{7CFC96C0-0EB7-4CDF-AB87-BCFCC552B59D}">
      <dgm:prSet/>
      <dgm:spPr/>
      <dgm:t>
        <a:bodyPr/>
        <a:lstStyle/>
        <a:p>
          <a:endParaRPr lang="en-US" sz="1600"/>
        </a:p>
      </dgm:t>
    </dgm:pt>
    <dgm:pt modelId="{B7A14ABD-BABC-40DE-9CE4-B0BFED57CA45}" type="sibTrans" cxnId="{7CFC96C0-0EB7-4CDF-AB87-BCFCC552B59D}">
      <dgm:prSet/>
      <dgm:spPr/>
      <dgm:t>
        <a:bodyPr/>
        <a:lstStyle/>
        <a:p>
          <a:endParaRPr lang="en-US" sz="1600"/>
        </a:p>
      </dgm:t>
    </dgm:pt>
    <dgm:pt modelId="{7C0B2B35-68EF-4034-9A94-932E55D4E062}">
      <dgm:prSet phldrT="[Текст]" custT="1"/>
      <dgm:spPr/>
      <dgm:t>
        <a:bodyPr/>
        <a:lstStyle/>
        <a:p>
          <a:r>
            <a:rPr lang="ru-RU" sz="1800" dirty="0"/>
            <a:t>Центр олимпийской подготовки </a:t>
          </a:r>
          <a:endParaRPr lang="ru-RU" sz="1800" b="0" dirty="0">
            <a:latin typeface="Arial" pitchFamily="34" charset="0"/>
            <a:cs typeface="Arial" pitchFamily="34" charset="0"/>
          </a:endParaRPr>
        </a:p>
      </dgm:t>
    </dgm:pt>
    <dgm:pt modelId="{EC07BB34-3C5E-429F-ACBD-E8EDB9547277}" type="parTrans" cxnId="{6312E4D0-6623-49A0-81DC-2E48EE990B69}">
      <dgm:prSet/>
      <dgm:spPr/>
      <dgm:t>
        <a:bodyPr/>
        <a:lstStyle/>
        <a:p>
          <a:endParaRPr lang="en-US" sz="1600"/>
        </a:p>
      </dgm:t>
    </dgm:pt>
    <dgm:pt modelId="{28AF4485-9E0D-4C42-9F0C-08FED531D636}" type="sibTrans" cxnId="{6312E4D0-6623-49A0-81DC-2E48EE990B69}">
      <dgm:prSet/>
      <dgm:spPr/>
      <dgm:t>
        <a:bodyPr/>
        <a:lstStyle/>
        <a:p>
          <a:endParaRPr lang="en-US" sz="1600"/>
        </a:p>
      </dgm:t>
    </dgm:pt>
    <dgm:pt modelId="{0B299D8F-89E8-49FD-B8FB-3C648B17A64C}" type="pres">
      <dgm:prSet presAssocID="{E42998E6-1497-4886-B288-33DD2D7EC7AE}" presName="linear" presStyleCnt="0">
        <dgm:presLayoutVars>
          <dgm:animLvl val="lvl"/>
          <dgm:resizeHandles val="exact"/>
        </dgm:presLayoutVars>
      </dgm:prSet>
      <dgm:spPr/>
      <dgm:t>
        <a:bodyPr/>
        <a:lstStyle/>
        <a:p>
          <a:endParaRPr lang="ru-RU"/>
        </a:p>
      </dgm:t>
    </dgm:pt>
    <dgm:pt modelId="{117988E3-9796-4A1E-8B3E-F1EA497EB0FE}" type="pres">
      <dgm:prSet presAssocID="{13B42912-4C2D-4227-A568-C0522493765C}" presName="parentText" presStyleLbl="node1" presStyleIdx="0" presStyleCnt="6">
        <dgm:presLayoutVars>
          <dgm:chMax val="0"/>
          <dgm:bulletEnabled val="1"/>
        </dgm:presLayoutVars>
      </dgm:prSet>
      <dgm:spPr/>
      <dgm:t>
        <a:bodyPr/>
        <a:lstStyle/>
        <a:p>
          <a:endParaRPr lang="ru-RU"/>
        </a:p>
      </dgm:t>
    </dgm:pt>
    <dgm:pt modelId="{E5440374-C58C-4C09-956E-D5F66F983523}" type="pres">
      <dgm:prSet presAssocID="{BAB0EF84-A479-4AD6-9C17-5EAC295ED045}" presName="spacer" presStyleCnt="0"/>
      <dgm:spPr/>
    </dgm:pt>
    <dgm:pt modelId="{1D6C725F-0940-4D4D-B246-27F7CBB01832}" type="pres">
      <dgm:prSet presAssocID="{A1DD04AA-BB7E-42D5-8E4E-AB2A824D922C}" presName="parentText" presStyleLbl="node1" presStyleIdx="1" presStyleCnt="6">
        <dgm:presLayoutVars>
          <dgm:chMax val="0"/>
          <dgm:bulletEnabled val="1"/>
        </dgm:presLayoutVars>
      </dgm:prSet>
      <dgm:spPr/>
      <dgm:t>
        <a:bodyPr/>
        <a:lstStyle/>
        <a:p>
          <a:endParaRPr lang="ru-RU"/>
        </a:p>
      </dgm:t>
    </dgm:pt>
    <dgm:pt modelId="{7ED6F4CA-B616-40F6-8CA7-F3CCE4D034AC}" type="pres">
      <dgm:prSet presAssocID="{99EAF9F1-44EF-4753-826C-0771C718AAE9}" presName="spacer" presStyleCnt="0"/>
      <dgm:spPr/>
    </dgm:pt>
    <dgm:pt modelId="{B0459B65-23A3-4AAE-833D-D3E4099CB13F}" type="pres">
      <dgm:prSet presAssocID="{9D96D8EC-F66B-46BB-B37B-252EAEF5686D}" presName="parentText" presStyleLbl="node1" presStyleIdx="2" presStyleCnt="6">
        <dgm:presLayoutVars>
          <dgm:chMax val="0"/>
          <dgm:bulletEnabled val="1"/>
        </dgm:presLayoutVars>
      </dgm:prSet>
      <dgm:spPr/>
      <dgm:t>
        <a:bodyPr/>
        <a:lstStyle/>
        <a:p>
          <a:endParaRPr lang="ru-RU"/>
        </a:p>
      </dgm:t>
    </dgm:pt>
    <dgm:pt modelId="{0E1D9C91-7C88-4DA1-B538-6566EBF1BFF8}" type="pres">
      <dgm:prSet presAssocID="{0ECCA37A-239F-4461-9036-A96549E8D609}" presName="spacer" presStyleCnt="0"/>
      <dgm:spPr/>
    </dgm:pt>
    <dgm:pt modelId="{6E2DBCF1-740B-48C5-8EB4-3724491D1788}" type="pres">
      <dgm:prSet presAssocID="{E7F2BE82-8A6C-41BF-A062-AB972E4A4915}" presName="parentText" presStyleLbl="node1" presStyleIdx="3" presStyleCnt="6">
        <dgm:presLayoutVars>
          <dgm:chMax val="0"/>
          <dgm:bulletEnabled val="1"/>
        </dgm:presLayoutVars>
      </dgm:prSet>
      <dgm:spPr/>
      <dgm:t>
        <a:bodyPr/>
        <a:lstStyle/>
        <a:p>
          <a:endParaRPr lang="ru-RU"/>
        </a:p>
      </dgm:t>
    </dgm:pt>
    <dgm:pt modelId="{BBB50D8A-399A-4747-9688-84567DC5CD4E}" type="pres">
      <dgm:prSet presAssocID="{395E41DB-EB1D-4C7C-9EB1-9E2EE038AF13}" presName="spacer" presStyleCnt="0"/>
      <dgm:spPr/>
    </dgm:pt>
    <dgm:pt modelId="{85DBBB8E-A111-47C0-9A6A-C2D304EE1536}" type="pres">
      <dgm:prSet presAssocID="{C4B96CAE-D32D-4710-8EAC-A9CF2F9BC260}" presName="parentText" presStyleLbl="node1" presStyleIdx="4" presStyleCnt="6">
        <dgm:presLayoutVars>
          <dgm:chMax val="0"/>
          <dgm:bulletEnabled val="1"/>
        </dgm:presLayoutVars>
      </dgm:prSet>
      <dgm:spPr/>
      <dgm:t>
        <a:bodyPr/>
        <a:lstStyle/>
        <a:p>
          <a:endParaRPr lang="ru-RU"/>
        </a:p>
      </dgm:t>
    </dgm:pt>
    <dgm:pt modelId="{6F5A1672-516A-4C2A-8124-A88FBEE616EB}" type="pres">
      <dgm:prSet presAssocID="{B7A14ABD-BABC-40DE-9CE4-B0BFED57CA45}" presName="spacer" presStyleCnt="0"/>
      <dgm:spPr/>
    </dgm:pt>
    <dgm:pt modelId="{A39E00BF-2F37-4858-A3B8-3CB9FBA4C51E}" type="pres">
      <dgm:prSet presAssocID="{7C0B2B35-68EF-4034-9A94-932E55D4E062}" presName="parentText" presStyleLbl="node1" presStyleIdx="5" presStyleCnt="6">
        <dgm:presLayoutVars>
          <dgm:chMax val="0"/>
          <dgm:bulletEnabled val="1"/>
        </dgm:presLayoutVars>
      </dgm:prSet>
      <dgm:spPr/>
      <dgm:t>
        <a:bodyPr/>
        <a:lstStyle/>
        <a:p>
          <a:endParaRPr lang="ru-RU"/>
        </a:p>
      </dgm:t>
    </dgm:pt>
  </dgm:ptLst>
  <dgm:cxnLst>
    <dgm:cxn modelId="{6312E4D0-6623-49A0-81DC-2E48EE990B69}" srcId="{E42998E6-1497-4886-B288-33DD2D7EC7AE}" destId="{7C0B2B35-68EF-4034-9A94-932E55D4E062}" srcOrd="5" destOrd="0" parTransId="{EC07BB34-3C5E-429F-ACBD-E8EDB9547277}" sibTransId="{28AF4485-9E0D-4C42-9F0C-08FED531D636}"/>
    <dgm:cxn modelId="{444F4BDB-1707-4763-9903-84203C354806}" type="presOf" srcId="{E7F2BE82-8A6C-41BF-A062-AB972E4A4915}" destId="{6E2DBCF1-740B-48C5-8EB4-3724491D1788}" srcOrd="0" destOrd="0" presId="urn:microsoft.com/office/officeart/2005/8/layout/vList2"/>
    <dgm:cxn modelId="{7CFC96C0-0EB7-4CDF-AB87-BCFCC552B59D}" srcId="{E42998E6-1497-4886-B288-33DD2D7EC7AE}" destId="{C4B96CAE-D32D-4710-8EAC-A9CF2F9BC260}" srcOrd="4" destOrd="0" parTransId="{B15FE362-94A9-4FC3-99C3-8219EB6BE2C6}" sibTransId="{B7A14ABD-BABC-40DE-9CE4-B0BFED57CA45}"/>
    <dgm:cxn modelId="{5FEDA973-52C7-4468-8478-60984AD8E8CF}" srcId="{E42998E6-1497-4886-B288-33DD2D7EC7AE}" destId="{E7F2BE82-8A6C-41BF-A062-AB972E4A4915}" srcOrd="3" destOrd="0" parTransId="{C5F6FB99-665E-4B75-B69F-2E1C65875D18}" sibTransId="{395E41DB-EB1D-4C7C-9EB1-9E2EE038AF13}"/>
    <dgm:cxn modelId="{78D13E3B-BF65-45D1-BC2F-EA4401944FEA}" type="presOf" srcId="{13B42912-4C2D-4227-A568-C0522493765C}" destId="{117988E3-9796-4A1E-8B3E-F1EA497EB0FE}" srcOrd="0" destOrd="0" presId="urn:microsoft.com/office/officeart/2005/8/layout/vList2"/>
    <dgm:cxn modelId="{95C3C57D-9792-4136-83E1-5D407EE613DD}" type="presOf" srcId="{9D96D8EC-F66B-46BB-B37B-252EAEF5686D}" destId="{B0459B65-23A3-4AAE-833D-D3E4099CB13F}" srcOrd="0" destOrd="0" presId="urn:microsoft.com/office/officeart/2005/8/layout/vList2"/>
    <dgm:cxn modelId="{3232FE46-C92F-46D2-BF54-D8CD23498491}" type="presOf" srcId="{A1DD04AA-BB7E-42D5-8E4E-AB2A824D922C}" destId="{1D6C725F-0940-4D4D-B246-27F7CBB01832}" srcOrd="0" destOrd="0" presId="urn:microsoft.com/office/officeart/2005/8/layout/vList2"/>
    <dgm:cxn modelId="{571E2A75-BE0E-4493-B795-6E5C2C03CD08}" srcId="{E42998E6-1497-4886-B288-33DD2D7EC7AE}" destId="{13B42912-4C2D-4227-A568-C0522493765C}" srcOrd="0" destOrd="0" parTransId="{DF84A644-ED0C-4B91-8080-0FA75147632D}" sibTransId="{BAB0EF84-A479-4AD6-9C17-5EAC295ED045}"/>
    <dgm:cxn modelId="{AE275376-105A-450D-9B52-0E341E7E1C60}" type="presOf" srcId="{C4B96CAE-D32D-4710-8EAC-A9CF2F9BC260}" destId="{85DBBB8E-A111-47C0-9A6A-C2D304EE1536}" srcOrd="0" destOrd="0" presId="urn:microsoft.com/office/officeart/2005/8/layout/vList2"/>
    <dgm:cxn modelId="{9260F49D-6978-4CCD-90C6-5E2C3F685BFF}" srcId="{E42998E6-1497-4886-B288-33DD2D7EC7AE}" destId="{A1DD04AA-BB7E-42D5-8E4E-AB2A824D922C}" srcOrd="1" destOrd="0" parTransId="{B1921D87-2227-4DB3-8643-881E0E41BEFC}" sibTransId="{99EAF9F1-44EF-4753-826C-0771C718AAE9}"/>
    <dgm:cxn modelId="{700978A0-E337-44B5-BEDB-6060D34FC7FF}" type="presOf" srcId="{E42998E6-1497-4886-B288-33DD2D7EC7AE}" destId="{0B299D8F-89E8-49FD-B8FB-3C648B17A64C}" srcOrd="0" destOrd="0" presId="urn:microsoft.com/office/officeart/2005/8/layout/vList2"/>
    <dgm:cxn modelId="{280AC09C-3033-463A-B21C-4BC014B2D8B8}" srcId="{E42998E6-1497-4886-B288-33DD2D7EC7AE}" destId="{9D96D8EC-F66B-46BB-B37B-252EAEF5686D}" srcOrd="2" destOrd="0" parTransId="{0EAFD926-9A5A-4367-923B-40D93EB4E286}" sibTransId="{0ECCA37A-239F-4461-9036-A96549E8D609}"/>
    <dgm:cxn modelId="{275134DE-5772-4689-A69E-03D5D1A969A2}" type="presOf" srcId="{7C0B2B35-68EF-4034-9A94-932E55D4E062}" destId="{A39E00BF-2F37-4858-A3B8-3CB9FBA4C51E}" srcOrd="0" destOrd="0" presId="urn:microsoft.com/office/officeart/2005/8/layout/vList2"/>
    <dgm:cxn modelId="{ABA4E350-2EC6-4A10-8043-79268FC85CCC}" type="presParOf" srcId="{0B299D8F-89E8-49FD-B8FB-3C648B17A64C}" destId="{117988E3-9796-4A1E-8B3E-F1EA497EB0FE}" srcOrd="0" destOrd="0" presId="urn:microsoft.com/office/officeart/2005/8/layout/vList2"/>
    <dgm:cxn modelId="{849CF901-7053-4D68-98DE-15432FD83C81}" type="presParOf" srcId="{0B299D8F-89E8-49FD-B8FB-3C648B17A64C}" destId="{E5440374-C58C-4C09-956E-D5F66F983523}" srcOrd="1" destOrd="0" presId="urn:microsoft.com/office/officeart/2005/8/layout/vList2"/>
    <dgm:cxn modelId="{B74D7BB0-E7A4-4E59-82DE-7800C45E721A}" type="presParOf" srcId="{0B299D8F-89E8-49FD-B8FB-3C648B17A64C}" destId="{1D6C725F-0940-4D4D-B246-27F7CBB01832}" srcOrd="2" destOrd="0" presId="urn:microsoft.com/office/officeart/2005/8/layout/vList2"/>
    <dgm:cxn modelId="{200DD103-898D-41A0-AAAB-BD109407CC71}" type="presParOf" srcId="{0B299D8F-89E8-49FD-B8FB-3C648B17A64C}" destId="{7ED6F4CA-B616-40F6-8CA7-F3CCE4D034AC}" srcOrd="3" destOrd="0" presId="urn:microsoft.com/office/officeart/2005/8/layout/vList2"/>
    <dgm:cxn modelId="{579DEF01-BEA2-462F-9E64-B133169636C3}" type="presParOf" srcId="{0B299D8F-89E8-49FD-B8FB-3C648B17A64C}" destId="{B0459B65-23A3-4AAE-833D-D3E4099CB13F}" srcOrd="4" destOrd="0" presId="urn:microsoft.com/office/officeart/2005/8/layout/vList2"/>
    <dgm:cxn modelId="{0CC3D3A7-5FE2-4241-88E0-19FBBB57D256}" type="presParOf" srcId="{0B299D8F-89E8-49FD-B8FB-3C648B17A64C}" destId="{0E1D9C91-7C88-4DA1-B538-6566EBF1BFF8}" srcOrd="5" destOrd="0" presId="urn:microsoft.com/office/officeart/2005/8/layout/vList2"/>
    <dgm:cxn modelId="{BA5C3DFC-0F94-4F6F-9E9B-5C4339DAB2F1}" type="presParOf" srcId="{0B299D8F-89E8-49FD-B8FB-3C648B17A64C}" destId="{6E2DBCF1-740B-48C5-8EB4-3724491D1788}" srcOrd="6" destOrd="0" presId="urn:microsoft.com/office/officeart/2005/8/layout/vList2"/>
    <dgm:cxn modelId="{9A479C1B-B81E-4A35-BC59-F0603082BDAE}" type="presParOf" srcId="{0B299D8F-89E8-49FD-B8FB-3C648B17A64C}" destId="{BBB50D8A-399A-4747-9688-84567DC5CD4E}" srcOrd="7" destOrd="0" presId="urn:microsoft.com/office/officeart/2005/8/layout/vList2"/>
    <dgm:cxn modelId="{2DB3E804-6948-43E7-A5DC-36CF8E95AF02}" type="presParOf" srcId="{0B299D8F-89E8-49FD-B8FB-3C648B17A64C}" destId="{85DBBB8E-A111-47C0-9A6A-C2D304EE1536}" srcOrd="8" destOrd="0" presId="urn:microsoft.com/office/officeart/2005/8/layout/vList2"/>
    <dgm:cxn modelId="{DAA5E8FD-6FAD-4F48-A85F-A935B710EC02}" type="presParOf" srcId="{0B299D8F-89E8-49FD-B8FB-3C648B17A64C}" destId="{6F5A1672-516A-4C2A-8124-A88FBEE616EB}" srcOrd="9" destOrd="0" presId="urn:microsoft.com/office/officeart/2005/8/layout/vList2"/>
    <dgm:cxn modelId="{77BBADB2-CB09-42A3-9CCE-4264DD985013}" type="presParOf" srcId="{0B299D8F-89E8-49FD-B8FB-3C648B17A64C}" destId="{A39E00BF-2F37-4858-A3B8-3CB9FBA4C51E}"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9C060C-4430-4DB8-9E37-1D160A8AFA2E}"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ru-RU"/>
        </a:p>
      </dgm:t>
    </dgm:pt>
    <dgm:pt modelId="{14B56932-861E-425D-9EA7-58E3C237FE41}">
      <dgm:prSet phldrT="[Текст]"/>
      <dgm:spPr/>
      <dgm:t>
        <a:bodyPr/>
        <a:lstStyle/>
        <a:p>
          <a:r>
            <a:rPr lang="ru-RU" dirty="0">
              <a:solidFill>
                <a:schemeClr val="bg1"/>
              </a:solidFill>
            </a:rPr>
            <a:t>Защита средств хранения информации</a:t>
          </a:r>
        </a:p>
      </dgm:t>
    </dgm:pt>
    <dgm:pt modelId="{46756F50-9AF1-4DEC-A078-47CAA7D88AC8}" type="parTrans" cxnId="{E447749C-EEC8-40A0-9AA2-4CC03FA09270}">
      <dgm:prSet/>
      <dgm:spPr/>
      <dgm:t>
        <a:bodyPr/>
        <a:lstStyle/>
        <a:p>
          <a:endParaRPr lang="ru-RU">
            <a:solidFill>
              <a:schemeClr val="bg1"/>
            </a:solidFill>
          </a:endParaRPr>
        </a:p>
      </dgm:t>
    </dgm:pt>
    <dgm:pt modelId="{BD17FC50-8505-4938-AFC5-D4A089E5D643}" type="sibTrans" cxnId="{E447749C-EEC8-40A0-9AA2-4CC03FA09270}">
      <dgm:prSet/>
      <dgm:spPr/>
      <dgm:t>
        <a:bodyPr/>
        <a:lstStyle/>
        <a:p>
          <a:endParaRPr lang="ru-RU">
            <a:solidFill>
              <a:schemeClr val="bg1"/>
            </a:solidFill>
          </a:endParaRPr>
        </a:p>
      </dgm:t>
    </dgm:pt>
    <dgm:pt modelId="{3A311B9B-9F6C-4187-990C-88ACD9F92A38}">
      <dgm:prSet phldrT="[Текст]"/>
      <dgm:spPr/>
      <dgm:t>
        <a:bodyPr/>
        <a:lstStyle/>
        <a:p>
          <a:r>
            <a:rPr lang="ru-RU" dirty="0">
              <a:solidFill>
                <a:schemeClr val="bg1"/>
              </a:solidFill>
            </a:rPr>
            <a:t>Защита каналов передачи информации</a:t>
          </a:r>
        </a:p>
      </dgm:t>
    </dgm:pt>
    <dgm:pt modelId="{7FD0DF1E-C7AB-4363-87B6-1DA161A260AC}" type="parTrans" cxnId="{07544AEE-7850-45A7-ADB7-08E5E313D923}">
      <dgm:prSet/>
      <dgm:spPr/>
      <dgm:t>
        <a:bodyPr/>
        <a:lstStyle/>
        <a:p>
          <a:endParaRPr lang="ru-RU">
            <a:solidFill>
              <a:schemeClr val="bg1"/>
            </a:solidFill>
          </a:endParaRPr>
        </a:p>
      </dgm:t>
    </dgm:pt>
    <dgm:pt modelId="{E11F46CB-E452-4908-814F-AB099CABDBD3}" type="sibTrans" cxnId="{07544AEE-7850-45A7-ADB7-08E5E313D923}">
      <dgm:prSet/>
      <dgm:spPr/>
      <dgm:t>
        <a:bodyPr/>
        <a:lstStyle/>
        <a:p>
          <a:endParaRPr lang="ru-RU">
            <a:solidFill>
              <a:schemeClr val="bg1"/>
            </a:solidFill>
          </a:endParaRPr>
        </a:p>
      </dgm:t>
    </dgm:pt>
    <dgm:pt modelId="{027D0B6E-826B-49C1-ABF6-D907E0BD1CFF}">
      <dgm:prSet phldrT="[Текст]"/>
      <dgm:spPr/>
      <dgm:t>
        <a:bodyPr/>
        <a:lstStyle/>
        <a:p>
          <a:r>
            <a:rPr lang="ru-RU" dirty="0">
              <a:solidFill>
                <a:schemeClr val="bg1"/>
              </a:solidFill>
            </a:rPr>
            <a:t>Защита программного обеспечения</a:t>
          </a:r>
        </a:p>
      </dgm:t>
    </dgm:pt>
    <dgm:pt modelId="{4EC351D9-4633-4232-BEEA-477D3E9FB2DD}" type="parTrans" cxnId="{A4471813-DADA-4A34-8129-4B9DA091D574}">
      <dgm:prSet/>
      <dgm:spPr/>
      <dgm:t>
        <a:bodyPr/>
        <a:lstStyle/>
        <a:p>
          <a:endParaRPr lang="ru-RU">
            <a:solidFill>
              <a:schemeClr val="bg1"/>
            </a:solidFill>
          </a:endParaRPr>
        </a:p>
      </dgm:t>
    </dgm:pt>
    <dgm:pt modelId="{67A0F915-1215-481D-870B-43F4ABB3FC0A}" type="sibTrans" cxnId="{A4471813-DADA-4A34-8129-4B9DA091D574}">
      <dgm:prSet/>
      <dgm:spPr/>
      <dgm:t>
        <a:bodyPr/>
        <a:lstStyle/>
        <a:p>
          <a:endParaRPr lang="ru-RU">
            <a:solidFill>
              <a:schemeClr val="bg1"/>
            </a:solidFill>
          </a:endParaRPr>
        </a:p>
      </dgm:t>
    </dgm:pt>
    <dgm:pt modelId="{7D787043-E8F9-4C7C-A94D-6C9B29C1A82D}">
      <dgm:prSet phldrT="[Текст]"/>
      <dgm:spPr/>
      <dgm:t>
        <a:bodyPr/>
        <a:lstStyle/>
        <a:p>
          <a:r>
            <a:rPr lang="ru-RU" dirty="0">
              <a:solidFill>
                <a:schemeClr val="bg1"/>
              </a:solidFill>
            </a:rPr>
            <a:t>Защита корпоративной информации</a:t>
          </a:r>
        </a:p>
      </dgm:t>
    </dgm:pt>
    <dgm:pt modelId="{578A11BF-705D-41FD-9B99-8BFA3624CF3E}" type="parTrans" cxnId="{F2D18ADF-5919-45D0-83E1-9D645712FD2B}">
      <dgm:prSet/>
      <dgm:spPr/>
      <dgm:t>
        <a:bodyPr/>
        <a:lstStyle/>
        <a:p>
          <a:endParaRPr lang="ru-RU">
            <a:solidFill>
              <a:schemeClr val="bg1"/>
            </a:solidFill>
          </a:endParaRPr>
        </a:p>
      </dgm:t>
    </dgm:pt>
    <dgm:pt modelId="{7C1A8148-182E-4DB7-AF6F-BB519459BBFB}" type="sibTrans" cxnId="{F2D18ADF-5919-45D0-83E1-9D645712FD2B}">
      <dgm:prSet/>
      <dgm:spPr/>
      <dgm:t>
        <a:bodyPr/>
        <a:lstStyle/>
        <a:p>
          <a:endParaRPr lang="ru-RU">
            <a:solidFill>
              <a:schemeClr val="bg1"/>
            </a:solidFill>
          </a:endParaRPr>
        </a:p>
      </dgm:t>
    </dgm:pt>
    <dgm:pt modelId="{A1991756-8D02-4CA1-9C9F-DC824AD763AD}" type="pres">
      <dgm:prSet presAssocID="{AF9C060C-4430-4DB8-9E37-1D160A8AFA2E}" presName="Name0" presStyleCnt="0">
        <dgm:presLayoutVars>
          <dgm:dir/>
          <dgm:resizeHandles val="exact"/>
        </dgm:presLayoutVars>
      </dgm:prSet>
      <dgm:spPr/>
      <dgm:t>
        <a:bodyPr/>
        <a:lstStyle/>
        <a:p>
          <a:endParaRPr lang="ru-RU"/>
        </a:p>
      </dgm:t>
    </dgm:pt>
    <dgm:pt modelId="{7F1D555E-9032-4997-B212-E5BF25D37E27}" type="pres">
      <dgm:prSet presAssocID="{14B56932-861E-425D-9EA7-58E3C237FE41}" presName="compNode" presStyleCnt="0"/>
      <dgm:spPr/>
    </dgm:pt>
    <dgm:pt modelId="{70D2DF89-A3F3-4F99-BC72-B138BDBEFD3B}" type="pres">
      <dgm:prSet presAssocID="{14B56932-861E-425D-9EA7-58E3C237FE41}" presName="pictRect" presStyleLbl="node1" presStyleIdx="0" presStyleCnt="4" custScaleY="152173"/>
      <dgm:spPr>
        <a:blipFill rotWithShape="1">
          <a:blip xmlns:r="http://schemas.openxmlformats.org/officeDocument/2006/relationships" r:embed="rId1"/>
          <a:stretch>
            <a:fillRect/>
          </a:stretch>
        </a:blipFill>
      </dgm:spPr>
    </dgm:pt>
    <dgm:pt modelId="{149921D1-48EB-49D7-931F-FEB2A178A0D9}" type="pres">
      <dgm:prSet presAssocID="{14B56932-861E-425D-9EA7-58E3C237FE41}" presName="textRect" presStyleLbl="revTx" presStyleIdx="0" presStyleCnt="4" custLinFactNeighborX="2532" custLinFactNeighborY="42898">
        <dgm:presLayoutVars>
          <dgm:bulletEnabled val="1"/>
        </dgm:presLayoutVars>
      </dgm:prSet>
      <dgm:spPr/>
      <dgm:t>
        <a:bodyPr/>
        <a:lstStyle/>
        <a:p>
          <a:endParaRPr lang="ru-RU"/>
        </a:p>
      </dgm:t>
    </dgm:pt>
    <dgm:pt modelId="{2C94125E-0FEA-426B-BA1B-E7D83A782809}" type="pres">
      <dgm:prSet presAssocID="{BD17FC50-8505-4938-AFC5-D4A089E5D643}" presName="sibTrans" presStyleLbl="sibTrans2D1" presStyleIdx="0" presStyleCnt="0"/>
      <dgm:spPr/>
      <dgm:t>
        <a:bodyPr/>
        <a:lstStyle/>
        <a:p>
          <a:endParaRPr lang="ru-RU"/>
        </a:p>
      </dgm:t>
    </dgm:pt>
    <dgm:pt modelId="{427FC5B0-30AF-4625-91B7-1B97180AAF13}" type="pres">
      <dgm:prSet presAssocID="{3A311B9B-9F6C-4187-990C-88ACD9F92A38}" presName="compNode" presStyleCnt="0"/>
      <dgm:spPr/>
    </dgm:pt>
    <dgm:pt modelId="{D6435AAE-2740-431B-9A7B-9B288899D969}" type="pres">
      <dgm:prSet presAssocID="{3A311B9B-9F6C-4187-990C-88ACD9F92A38}" presName="pictRect" presStyleLbl="node1" presStyleIdx="1" presStyleCnt="4" custScaleY="161602" custLinFactNeighborX="723" custLinFactNeighborY="-525"/>
      <dgm:spPr>
        <a:blipFill rotWithShape="1">
          <a:blip xmlns:r="http://schemas.openxmlformats.org/officeDocument/2006/relationships" r:embed="rId2"/>
          <a:stretch>
            <a:fillRect/>
          </a:stretch>
        </a:blipFill>
      </dgm:spPr>
    </dgm:pt>
    <dgm:pt modelId="{057078BE-DFE8-4D45-B1AA-6CBE912D08A1}" type="pres">
      <dgm:prSet presAssocID="{3A311B9B-9F6C-4187-990C-88ACD9F92A38}" presName="textRect" presStyleLbl="revTx" presStyleIdx="1" presStyleCnt="4" custLinFactNeighborX="3637" custLinFactNeighborY="74097">
        <dgm:presLayoutVars>
          <dgm:bulletEnabled val="1"/>
        </dgm:presLayoutVars>
      </dgm:prSet>
      <dgm:spPr/>
      <dgm:t>
        <a:bodyPr/>
        <a:lstStyle/>
        <a:p>
          <a:endParaRPr lang="ru-RU"/>
        </a:p>
      </dgm:t>
    </dgm:pt>
    <dgm:pt modelId="{019802CE-C873-454A-B3AC-808EE0D834EC}" type="pres">
      <dgm:prSet presAssocID="{E11F46CB-E452-4908-814F-AB099CABDBD3}" presName="sibTrans" presStyleLbl="sibTrans2D1" presStyleIdx="0" presStyleCnt="0"/>
      <dgm:spPr/>
      <dgm:t>
        <a:bodyPr/>
        <a:lstStyle/>
        <a:p>
          <a:endParaRPr lang="ru-RU"/>
        </a:p>
      </dgm:t>
    </dgm:pt>
    <dgm:pt modelId="{7A257338-E61B-41AF-A145-43D96076736F}" type="pres">
      <dgm:prSet presAssocID="{027D0B6E-826B-49C1-ABF6-D907E0BD1CFF}" presName="compNode" presStyleCnt="0"/>
      <dgm:spPr/>
    </dgm:pt>
    <dgm:pt modelId="{13ACB7C9-A79F-4AF4-8E70-81D3D6FBC95A}" type="pres">
      <dgm:prSet presAssocID="{027D0B6E-826B-49C1-ABF6-D907E0BD1CFF}" presName="pictRect" presStyleLbl="node1" presStyleIdx="2" presStyleCnt="4" custScaleY="159500"/>
      <dgm:spPr>
        <a:blipFill rotWithShape="1">
          <a:blip xmlns:r="http://schemas.openxmlformats.org/officeDocument/2006/relationships" r:embed="rId3"/>
          <a:stretch>
            <a:fillRect/>
          </a:stretch>
        </a:blipFill>
      </dgm:spPr>
    </dgm:pt>
    <dgm:pt modelId="{9609ABDB-7948-4211-A95F-83E9EF6E729A}" type="pres">
      <dgm:prSet presAssocID="{027D0B6E-826B-49C1-ABF6-D907E0BD1CFF}" presName="textRect" presStyleLbl="revTx" presStyleIdx="2" presStyleCnt="4" custLinFactNeighborX="-1085" custLinFactNeighborY="63372">
        <dgm:presLayoutVars>
          <dgm:bulletEnabled val="1"/>
        </dgm:presLayoutVars>
      </dgm:prSet>
      <dgm:spPr/>
      <dgm:t>
        <a:bodyPr/>
        <a:lstStyle/>
        <a:p>
          <a:endParaRPr lang="ru-RU"/>
        </a:p>
      </dgm:t>
    </dgm:pt>
    <dgm:pt modelId="{9C83F29F-0635-4586-BA09-E8EA7D9EE74C}" type="pres">
      <dgm:prSet presAssocID="{67A0F915-1215-481D-870B-43F4ABB3FC0A}" presName="sibTrans" presStyleLbl="sibTrans2D1" presStyleIdx="0" presStyleCnt="0"/>
      <dgm:spPr/>
      <dgm:t>
        <a:bodyPr/>
        <a:lstStyle/>
        <a:p>
          <a:endParaRPr lang="ru-RU"/>
        </a:p>
      </dgm:t>
    </dgm:pt>
    <dgm:pt modelId="{6546A431-0AA1-4778-923C-B394B6EED9B7}" type="pres">
      <dgm:prSet presAssocID="{7D787043-E8F9-4C7C-A94D-6C9B29C1A82D}" presName="compNode" presStyleCnt="0"/>
      <dgm:spPr/>
    </dgm:pt>
    <dgm:pt modelId="{34F5F5CC-67F7-4F4A-BC52-1C414F28859E}" type="pres">
      <dgm:prSet presAssocID="{7D787043-E8F9-4C7C-A94D-6C9B29C1A82D}" presName="pictRect" presStyleLbl="node1" presStyleIdx="3" presStyleCnt="4" custScaleY="151263"/>
      <dgm:spPr>
        <a:blipFill rotWithShape="1">
          <a:blip xmlns:r="http://schemas.openxmlformats.org/officeDocument/2006/relationships" r:embed="rId4"/>
          <a:stretch>
            <a:fillRect/>
          </a:stretch>
        </a:blipFill>
      </dgm:spPr>
    </dgm:pt>
    <dgm:pt modelId="{6018AA7B-71EB-4A68-89C7-8806834D45EA}" type="pres">
      <dgm:prSet presAssocID="{7D787043-E8F9-4C7C-A94D-6C9B29C1A82D}" presName="textRect" presStyleLbl="revTx" presStyleIdx="3" presStyleCnt="4" custLinFactNeighborY="64347">
        <dgm:presLayoutVars>
          <dgm:bulletEnabled val="1"/>
        </dgm:presLayoutVars>
      </dgm:prSet>
      <dgm:spPr/>
      <dgm:t>
        <a:bodyPr/>
        <a:lstStyle/>
        <a:p>
          <a:endParaRPr lang="ru-RU"/>
        </a:p>
      </dgm:t>
    </dgm:pt>
  </dgm:ptLst>
  <dgm:cxnLst>
    <dgm:cxn modelId="{E447749C-EEC8-40A0-9AA2-4CC03FA09270}" srcId="{AF9C060C-4430-4DB8-9E37-1D160A8AFA2E}" destId="{14B56932-861E-425D-9EA7-58E3C237FE41}" srcOrd="0" destOrd="0" parTransId="{46756F50-9AF1-4DEC-A078-47CAA7D88AC8}" sibTransId="{BD17FC50-8505-4938-AFC5-D4A089E5D643}"/>
    <dgm:cxn modelId="{A11792C3-B101-4268-B5B3-588869AAB641}" type="presOf" srcId="{027D0B6E-826B-49C1-ABF6-D907E0BD1CFF}" destId="{9609ABDB-7948-4211-A95F-83E9EF6E729A}" srcOrd="0" destOrd="0" presId="urn:microsoft.com/office/officeart/2005/8/layout/pList1#1"/>
    <dgm:cxn modelId="{F2D18ADF-5919-45D0-83E1-9D645712FD2B}" srcId="{AF9C060C-4430-4DB8-9E37-1D160A8AFA2E}" destId="{7D787043-E8F9-4C7C-A94D-6C9B29C1A82D}" srcOrd="3" destOrd="0" parTransId="{578A11BF-705D-41FD-9B99-8BFA3624CF3E}" sibTransId="{7C1A8148-182E-4DB7-AF6F-BB519459BBFB}"/>
    <dgm:cxn modelId="{A61C5519-39F8-479D-B916-E915E8B591CB}" type="presOf" srcId="{AF9C060C-4430-4DB8-9E37-1D160A8AFA2E}" destId="{A1991756-8D02-4CA1-9C9F-DC824AD763AD}" srcOrd="0" destOrd="0" presId="urn:microsoft.com/office/officeart/2005/8/layout/pList1#1"/>
    <dgm:cxn modelId="{07544AEE-7850-45A7-ADB7-08E5E313D923}" srcId="{AF9C060C-4430-4DB8-9E37-1D160A8AFA2E}" destId="{3A311B9B-9F6C-4187-990C-88ACD9F92A38}" srcOrd="1" destOrd="0" parTransId="{7FD0DF1E-C7AB-4363-87B6-1DA161A260AC}" sibTransId="{E11F46CB-E452-4908-814F-AB099CABDBD3}"/>
    <dgm:cxn modelId="{A4471813-DADA-4A34-8129-4B9DA091D574}" srcId="{AF9C060C-4430-4DB8-9E37-1D160A8AFA2E}" destId="{027D0B6E-826B-49C1-ABF6-D907E0BD1CFF}" srcOrd="2" destOrd="0" parTransId="{4EC351D9-4633-4232-BEEA-477D3E9FB2DD}" sibTransId="{67A0F915-1215-481D-870B-43F4ABB3FC0A}"/>
    <dgm:cxn modelId="{18EB2E1F-24F9-4592-BAB3-6E32B47137C4}" type="presOf" srcId="{14B56932-861E-425D-9EA7-58E3C237FE41}" destId="{149921D1-48EB-49D7-931F-FEB2A178A0D9}" srcOrd="0" destOrd="0" presId="urn:microsoft.com/office/officeart/2005/8/layout/pList1#1"/>
    <dgm:cxn modelId="{ACEC941E-2ECD-4973-95DA-9C560D825AD8}" type="presOf" srcId="{BD17FC50-8505-4938-AFC5-D4A089E5D643}" destId="{2C94125E-0FEA-426B-BA1B-E7D83A782809}" srcOrd="0" destOrd="0" presId="urn:microsoft.com/office/officeart/2005/8/layout/pList1#1"/>
    <dgm:cxn modelId="{D3885ABC-10FE-4BFA-B336-46BA531F9B38}" type="presOf" srcId="{7D787043-E8F9-4C7C-A94D-6C9B29C1A82D}" destId="{6018AA7B-71EB-4A68-89C7-8806834D45EA}" srcOrd="0" destOrd="0" presId="urn:microsoft.com/office/officeart/2005/8/layout/pList1#1"/>
    <dgm:cxn modelId="{CA88DD59-C7C2-417C-9EC6-392D8F7C1B8E}" type="presOf" srcId="{67A0F915-1215-481D-870B-43F4ABB3FC0A}" destId="{9C83F29F-0635-4586-BA09-E8EA7D9EE74C}" srcOrd="0" destOrd="0" presId="urn:microsoft.com/office/officeart/2005/8/layout/pList1#1"/>
    <dgm:cxn modelId="{FB5F2AC5-36A4-4F73-B788-B508BF2224DD}" type="presOf" srcId="{E11F46CB-E452-4908-814F-AB099CABDBD3}" destId="{019802CE-C873-454A-B3AC-808EE0D834EC}" srcOrd="0" destOrd="0" presId="urn:microsoft.com/office/officeart/2005/8/layout/pList1#1"/>
    <dgm:cxn modelId="{048F67D8-1894-428A-92DD-117A35806067}" type="presOf" srcId="{3A311B9B-9F6C-4187-990C-88ACD9F92A38}" destId="{057078BE-DFE8-4D45-B1AA-6CBE912D08A1}" srcOrd="0" destOrd="0" presId="urn:microsoft.com/office/officeart/2005/8/layout/pList1#1"/>
    <dgm:cxn modelId="{ACA7B5ED-0F3C-4703-A2C8-FE5861B4A085}" type="presParOf" srcId="{A1991756-8D02-4CA1-9C9F-DC824AD763AD}" destId="{7F1D555E-9032-4997-B212-E5BF25D37E27}" srcOrd="0" destOrd="0" presId="urn:microsoft.com/office/officeart/2005/8/layout/pList1#1"/>
    <dgm:cxn modelId="{DC93D1DE-F9E0-48D1-9ABA-16BD99ABAC77}" type="presParOf" srcId="{7F1D555E-9032-4997-B212-E5BF25D37E27}" destId="{70D2DF89-A3F3-4F99-BC72-B138BDBEFD3B}" srcOrd="0" destOrd="0" presId="urn:microsoft.com/office/officeart/2005/8/layout/pList1#1"/>
    <dgm:cxn modelId="{8341B088-7C31-4C7B-9FB1-4D142DD8FB38}" type="presParOf" srcId="{7F1D555E-9032-4997-B212-E5BF25D37E27}" destId="{149921D1-48EB-49D7-931F-FEB2A178A0D9}" srcOrd="1" destOrd="0" presId="urn:microsoft.com/office/officeart/2005/8/layout/pList1#1"/>
    <dgm:cxn modelId="{F03BC844-E2C3-465D-B437-16A09F48BC0C}" type="presParOf" srcId="{A1991756-8D02-4CA1-9C9F-DC824AD763AD}" destId="{2C94125E-0FEA-426B-BA1B-E7D83A782809}" srcOrd="1" destOrd="0" presId="urn:microsoft.com/office/officeart/2005/8/layout/pList1#1"/>
    <dgm:cxn modelId="{BFA239D9-0DB8-49FD-A5F6-45E586FB1CCA}" type="presParOf" srcId="{A1991756-8D02-4CA1-9C9F-DC824AD763AD}" destId="{427FC5B0-30AF-4625-91B7-1B97180AAF13}" srcOrd="2" destOrd="0" presId="urn:microsoft.com/office/officeart/2005/8/layout/pList1#1"/>
    <dgm:cxn modelId="{D8C14605-0F09-4825-B7B2-2B47D9E77307}" type="presParOf" srcId="{427FC5B0-30AF-4625-91B7-1B97180AAF13}" destId="{D6435AAE-2740-431B-9A7B-9B288899D969}" srcOrd="0" destOrd="0" presId="urn:microsoft.com/office/officeart/2005/8/layout/pList1#1"/>
    <dgm:cxn modelId="{6E31C5C4-047B-47BC-88AC-9E75278449AA}" type="presParOf" srcId="{427FC5B0-30AF-4625-91B7-1B97180AAF13}" destId="{057078BE-DFE8-4D45-B1AA-6CBE912D08A1}" srcOrd="1" destOrd="0" presId="urn:microsoft.com/office/officeart/2005/8/layout/pList1#1"/>
    <dgm:cxn modelId="{1D4C22D9-132F-4D36-9F5C-F9120939CC1D}" type="presParOf" srcId="{A1991756-8D02-4CA1-9C9F-DC824AD763AD}" destId="{019802CE-C873-454A-B3AC-808EE0D834EC}" srcOrd="3" destOrd="0" presId="urn:microsoft.com/office/officeart/2005/8/layout/pList1#1"/>
    <dgm:cxn modelId="{FA4623C5-25CC-41DD-897C-70D4F9B14905}" type="presParOf" srcId="{A1991756-8D02-4CA1-9C9F-DC824AD763AD}" destId="{7A257338-E61B-41AF-A145-43D96076736F}" srcOrd="4" destOrd="0" presId="urn:microsoft.com/office/officeart/2005/8/layout/pList1#1"/>
    <dgm:cxn modelId="{211B45E3-598D-4489-ACD3-F5AFC1B65781}" type="presParOf" srcId="{7A257338-E61B-41AF-A145-43D96076736F}" destId="{13ACB7C9-A79F-4AF4-8E70-81D3D6FBC95A}" srcOrd="0" destOrd="0" presId="urn:microsoft.com/office/officeart/2005/8/layout/pList1#1"/>
    <dgm:cxn modelId="{3A04B162-6B99-41CB-A94A-8BF1F99C71F5}" type="presParOf" srcId="{7A257338-E61B-41AF-A145-43D96076736F}" destId="{9609ABDB-7948-4211-A95F-83E9EF6E729A}" srcOrd="1" destOrd="0" presId="urn:microsoft.com/office/officeart/2005/8/layout/pList1#1"/>
    <dgm:cxn modelId="{A3BDCA6D-1232-403D-B0C8-BF8C257FDE0E}" type="presParOf" srcId="{A1991756-8D02-4CA1-9C9F-DC824AD763AD}" destId="{9C83F29F-0635-4586-BA09-E8EA7D9EE74C}" srcOrd="5" destOrd="0" presId="urn:microsoft.com/office/officeart/2005/8/layout/pList1#1"/>
    <dgm:cxn modelId="{86FC2B1E-ED9F-4E12-8247-3AD8E52CF5B8}" type="presParOf" srcId="{A1991756-8D02-4CA1-9C9F-DC824AD763AD}" destId="{6546A431-0AA1-4778-923C-B394B6EED9B7}" srcOrd="6" destOrd="0" presId="urn:microsoft.com/office/officeart/2005/8/layout/pList1#1"/>
    <dgm:cxn modelId="{4F8D9B82-4F83-4EAB-9725-CAA0D9877F78}" type="presParOf" srcId="{6546A431-0AA1-4778-923C-B394B6EED9B7}" destId="{34F5F5CC-67F7-4F4A-BC52-1C414F28859E}" srcOrd="0" destOrd="0" presId="urn:microsoft.com/office/officeart/2005/8/layout/pList1#1"/>
    <dgm:cxn modelId="{7E1D0EF2-F69C-4B32-88F1-566C70C0D81C}" type="presParOf" srcId="{6546A431-0AA1-4778-923C-B394B6EED9B7}" destId="{6018AA7B-71EB-4A68-89C7-8806834D45EA}"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B22118-8948-452D-A82E-2384E391FE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FE5F3CD-4E2A-4455-BF86-CD1E5EBBF768}">
      <dgm:prSet phldrT="[Текст]"/>
      <dgm:spPr>
        <a:xfrm>
          <a:off x="377781" y="244817"/>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Криптографические методы защиты информации</a:t>
          </a:r>
        </a:p>
      </dgm:t>
    </dgm:pt>
    <dgm:pt modelId="{6F9777A5-747A-4C4F-B871-F45AEFB5EB8D}" type="parTrans" cxnId="{401F08C6-4CBD-4BA6-BFEA-CFAAFE963D11}">
      <dgm:prSet/>
      <dgm:spPr/>
      <dgm:t>
        <a:bodyPr/>
        <a:lstStyle/>
        <a:p>
          <a:endParaRPr lang="ru-RU"/>
        </a:p>
      </dgm:t>
    </dgm:pt>
    <dgm:pt modelId="{D5D17370-F77B-47AB-A0A7-D52D2A4D5025}" type="sibTrans" cxnId="{401F08C6-4CBD-4BA6-BFEA-CFAAFE963D11}">
      <dgm:prSet/>
      <dgm:spPr>
        <a:xfrm>
          <a:off x="-6085108" y="-931677"/>
          <a:ext cx="7248690" cy="7248690"/>
        </a:xfrm>
        <a:prstGeom prst="blockArc">
          <a:avLst>
            <a:gd name="adj1" fmla="val 18900000"/>
            <a:gd name="adj2" fmla="val 2700000"/>
            <a:gd name="adj3" fmla="val 298"/>
          </a:avLst>
        </a:prstGeom>
        <a:noFill/>
        <a:ln w="12700" cap="flat" cmpd="sng" algn="ctr">
          <a:solidFill>
            <a:srgbClr val="FFC000">
              <a:shade val="60000"/>
              <a:hueOff val="0"/>
              <a:satOff val="0"/>
              <a:lumOff val="0"/>
              <a:alphaOff val="0"/>
            </a:srgbClr>
          </a:solidFill>
          <a:prstDash val="solid"/>
        </a:ln>
        <a:effectLst/>
      </dgm:spPr>
      <dgm:t>
        <a:bodyPr/>
        <a:lstStyle/>
        <a:p>
          <a:endParaRPr lang="ru-RU"/>
        </a:p>
      </dgm:t>
    </dgm:pt>
    <dgm:pt modelId="{824D61FD-AA54-4BA5-A0C5-54C74339B353}">
      <dgm:prSet phldrT="[Текст]"/>
      <dgm:spPr>
        <a:xfrm>
          <a:off x="820994" y="979377"/>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Корпоративная</a:t>
          </a:r>
          <a:r>
            <a:rPr lang="ru-RU" dirty="0">
              <a:solidFill>
                <a:srgbClr val="FFFFFF"/>
              </a:solidFill>
              <a:latin typeface="Corbel" panose="020B0503020204020204"/>
              <a:ea typeface="+mn-ea"/>
              <a:cs typeface="+mn-cs"/>
            </a:rPr>
            <a:t> </a:t>
          </a:r>
          <a:r>
            <a:rPr lang="ru-RU" dirty="0" err="1">
              <a:solidFill>
                <a:srgbClr val="2C2C2C"/>
              </a:solidFill>
              <a:latin typeface="Corbel" panose="020B0503020204020204"/>
              <a:ea typeface="+mn-ea"/>
              <a:cs typeface="+mn-cs"/>
            </a:rPr>
            <a:t>Кибербезопасность</a:t>
          </a:r>
          <a:endParaRPr lang="ru-RU" dirty="0">
            <a:solidFill>
              <a:srgbClr val="2C2C2C"/>
            </a:solidFill>
            <a:latin typeface="Corbel" panose="020B0503020204020204"/>
            <a:ea typeface="+mn-ea"/>
            <a:cs typeface="+mn-cs"/>
          </a:endParaRPr>
        </a:p>
      </dgm:t>
    </dgm:pt>
    <dgm:pt modelId="{7AFEFBFF-AAF7-4DBF-82B5-34AB7DE7FD51}" type="parTrans" cxnId="{CD02FA14-DB7C-4AB3-BF1F-880BB46113F2}">
      <dgm:prSet/>
      <dgm:spPr/>
      <dgm:t>
        <a:bodyPr/>
        <a:lstStyle/>
        <a:p>
          <a:endParaRPr lang="ru-RU"/>
        </a:p>
      </dgm:t>
    </dgm:pt>
    <dgm:pt modelId="{B3057B3C-E29F-4E12-BC09-E4CE459BC862}" type="sibTrans" cxnId="{CD02FA14-DB7C-4AB3-BF1F-880BB46113F2}">
      <dgm:prSet/>
      <dgm:spPr/>
      <dgm:t>
        <a:bodyPr/>
        <a:lstStyle/>
        <a:p>
          <a:endParaRPr lang="ru-RU"/>
        </a:p>
      </dgm:t>
    </dgm:pt>
    <dgm:pt modelId="{8A693702-300B-44AD-9606-81EC4F3E912A}">
      <dgm:prSet phldrT="[Текст]"/>
      <dgm:spPr>
        <a:xfrm>
          <a:off x="1063872" y="1713398"/>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Цифровая</a:t>
          </a:r>
          <a:r>
            <a:rPr lang="ru-RU" dirty="0">
              <a:solidFill>
                <a:srgbClr val="FFFFFF"/>
              </a:solidFill>
              <a:latin typeface="Corbel" panose="020B0503020204020204"/>
              <a:ea typeface="+mn-ea"/>
              <a:cs typeface="+mn-cs"/>
            </a:rPr>
            <a:t> </a:t>
          </a:r>
          <a:r>
            <a:rPr lang="ru-RU" dirty="0">
              <a:solidFill>
                <a:srgbClr val="2C2C2C"/>
              </a:solidFill>
              <a:latin typeface="Corbel" panose="020B0503020204020204"/>
              <a:ea typeface="+mn-ea"/>
              <a:cs typeface="+mn-cs"/>
            </a:rPr>
            <a:t>криминалистика</a:t>
          </a:r>
        </a:p>
      </dgm:t>
    </dgm:pt>
    <dgm:pt modelId="{2E88EB5A-7F10-48C1-BE3A-D699E2E98463}" type="parTrans" cxnId="{9B9613B0-001C-4EA0-86EA-FE784DBFE851}">
      <dgm:prSet/>
      <dgm:spPr/>
      <dgm:t>
        <a:bodyPr/>
        <a:lstStyle/>
        <a:p>
          <a:endParaRPr lang="ru-RU"/>
        </a:p>
      </dgm:t>
    </dgm:pt>
    <dgm:pt modelId="{45276F0F-871C-482E-8A8A-BB5552D202FB}" type="sibTrans" cxnId="{9B9613B0-001C-4EA0-86EA-FE784DBFE851}">
      <dgm:prSet/>
      <dgm:spPr/>
      <dgm:t>
        <a:bodyPr/>
        <a:lstStyle/>
        <a:p>
          <a:endParaRPr lang="ru-RU"/>
        </a:p>
      </dgm:t>
    </dgm:pt>
    <dgm:pt modelId="{74E1071C-4174-4EB4-AEB0-07267256E62F}">
      <dgm:prSet/>
      <dgm:spPr/>
      <dgm:t>
        <a:bodyPr/>
        <a:lstStyle/>
        <a:p>
          <a:endParaRPr lang="ru-RU"/>
        </a:p>
      </dgm:t>
    </dgm:pt>
    <dgm:pt modelId="{0139F247-8C11-48A8-8720-4729A2766D06}" type="parTrans" cxnId="{5565FD5E-F81F-44DB-BEBF-6622BDB804FF}">
      <dgm:prSet/>
      <dgm:spPr/>
      <dgm:t>
        <a:bodyPr/>
        <a:lstStyle/>
        <a:p>
          <a:endParaRPr lang="ru-RU"/>
        </a:p>
      </dgm:t>
    </dgm:pt>
    <dgm:pt modelId="{C66A5474-2AEF-41AC-BAE2-048AB7344B1B}" type="sibTrans" cxnId="{5565FD5E-F81F-44DB-BEBF-6622BDB804FF}">
      <dgm:prSet/>
      <dgm:spPr/>
      <dgm:t>
        <a:bodyPr/>
        <a:lstStyle/>
        <a:p>
          <a:endParaRPr lang="ru-RU"/>
        </a:p>
      </dgm:t>
    </dgm:pt>
    <dgm:pt modelId="{8A61E11C-D720-4F8B-BA03-DA8010C349AD}">
      <dgm:prSet/>
      <dgm:spPr>
        <a:xfrm>
          <a:off x="820994" y="3916538"/>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Защита приложений и скриптов от модификаций</a:t>
          </a:r>
        </a:p>
      </dgm:t>
    </dgm:pt>
    <dgm:pt modelId="{788F25A3-206B-41B8-84F2-6EA2E909209B}" type="parTrans" cxnId="{6ED97516-6425-48AF-A231-0C86A39D3D15}">
      <dgm:prSet/>
      <dgm:spPr/>
      <dgm:t>
        <a:bodyPr/>
        <a:lstStyle/>
        <a:p>
          <a:endParaRPr lang="ru-RU"/>
        </a:p>
      </dgm:t>
    </dgm:pt>
    <dgm:pt modelId="{72C87918-7C97-423C-BB88-51533111AB81}" type="sibTrans" cxnId="{6ED97516-6425-48AF-A231-0C86A39D3D15}">
      <dgm:prSet/>
      <dgm:spPr/>
      <dgm:t>
        <a:bodyPr/>
        <a:lstStyle/>
        <a:p>
          <a:endParaRPr lang="ru-RU"/>
        </a:p>
      </dgm:t>
    </dgm:pt>
    <dgm:pt modelId="{9F553D4C-DFCC-42B1-8BB3-1212CDC00BF0}">
      <dgm:prSet/>
      <dgm:spPr>
        <a:xfrm>
          <a:off x="1063872" y="3182517"/>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Управление</a:t>
          </a:r>
          <a:r>
            <a:rPr lang="ru-RU" dirty="0">
              <a:solidFill>
                <a:srgbClr val="FFFFFF"/>
              </a:solidFill>
              <a:latin typeface="Corbel" panose="020B0503020204020204"/>
              <a:ea typeface="+mn-ea"/>
              <a:cs typeface="+mn-cs"/>
            </a:rPr>
            <a:t> </a:t>
          </a:r>
          <a:r>
            <a:rPr lang="ru-RU" dirty="0">
              <a:solidFill>
                <a:srgbClr val="2C2C2C"/>
              </a:solidFill>
              <a:latin typeface="Corbel" panose="020B0503020204020204"/>
              <a:ea typeface="+mn-ea"/>
              <a:cs typeface="+mn-cs"/>
            </a:rPr>
            <a:t>проектами в информационной безопасности </a:t>
          </a:r>
        </a:p>
      </dgm:t>
    </dgm:pt>
    <dgm:pt modelId="{03B21A50-3B77-4499-8F34-DEB4B1EF815A}" type="parTrans" cxnId="{5ACAC46A-E2FA-4CCD-B62F-CF00F1CF9C26}">
      <dgm:prSet/>
      <dgm:spPr/>
      <dgm:t>
        <a:bodyPr/>
        <a:lstStyle/>
        <a:p>
          <a:endParaRPr lang="ru-RU"/>
        </a:p>
      </dgm:t>
    </dgm:pt>
    <dgm:pt modelId="{A2B2CDF9-EA90-47E9-BE33-116CA63A2144}" type="sibTrans" cxnId="{5ACAC46A-E2FA-4CCD-B62F-CF00F1CF9C26}">
      <dgm:prSet/>
      <dgm:spPr/>
      <dgm:t>
        <a:bodyPr/>
        <a:lstStyle/>
        <a:p>
          <a:endParaRPr lang="ru-RU"/>
        </a:p>
      </dgm:t>
    </dgm:pt>
    <dgm:pt modelId="{AF3C5799-0345-4981-99F5-875DC46C094C}">
      <dgm:prSet/>
      <dgm:spPr>
        <a:xfrm>
          <a:off x="1141421" y="2447957"/>
          <a:ext cx="857044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Практический</a:t>
          </a:r>
          <a:r>
            <a:rPr lang="ru-RU" dirty="0">
              <a:solidFill>
                <a:srgbClr val="FFFFFF"/>
              </a:solidFill>
              <a:latin typeface="Corbel" panose="020B0503020204020204"/>
              <a:ea typeface="+mn-ea"/>
              <a:cs typeface="+mn-cs"/>
            </a:rPr>
            <a:t> </a:t>
          </a:r>
          <a:r>
            <a:rPr lang="ru-RU" dirty="0" err="1">
              <a:solidFill>
                <a:srgbClr val="2C2C2C"/>
              </a:solidFill>
              <a:latin typeface="Corbel" panose="020B0503020204020204"/>
              <a:ea typeface="+mn-ea"/>
              <a:cs typeface="+mn-cs"/>
            </a:rPr>
            <a:t>пентестинг</a:t>
          </a:r>
          <a:endParaRPr lang="ru-RU" dirty="0">
            <a:solidFill>
              <a:srgbClr val="2C2C2C"/>
            </a:solidFill>
            <a:latin typeface="Corbel" panose="020B0503020204020204"/>
            <a:ea typeface="+mn-ea"/>
            <a:cs typeface="+mn-cs"/>
          </a:endParaRPr>
        </a:p>
      </dgm:t>
    </dgm:pt>
    <dgm:pt modelId="{1F6E60A5-D395-4FEF-B263-81C5D5C2946A}" type="parTrans" cxnId="{46B6EEEA-9009-45D0-B9AC-A31F3097C00E}">
      <dgm:prSet/>
      <dgm:spPr/>
      <dgm:t>
        <a:bodyPr/>
        <a:lstStyle/>
        <a:p>
          <a:endParaRPr lang="ru-RU"/>
        </a:p>
      </dgm:t>
    </dgm:pt>
    <dgm:pt modelId="{31735B8E-845F-42C6-8507-A169112BB4F0}" type="sibTrans" cxnId="{46B6EEEA-9009-45D0-B9AC-A31F3097C00E}">
      <dgm:prSet/>
      <dgm:spPr/>
      <dgm:t>
        <a:bodyPr/>
        <a:lstStyle/>
        <a:p>
          <a:endParaRPr lang="ru-RU"/>
        </a:p>
      </dgm:t>
    </dgm:pt>
    <dgm:pt modelId="{99477EA1-66C3-493B-B059-D5214FBD726C}">
      <dgm:prSet/>
      <dgm:spPr>
        <a:xfrm>
          <a:off x="377781" y="4651098"/>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gm:spPr>
      <dgm:t>
        <a:bodyPr/>
        <a:lstStyle/>
        <a:p>
          <a:pPr>
            <a:buNone/>
          </a:pPr>
          <a:r>
            <a:rPr lang="ru-RU" dirty="0">
              <a:solidFill>
                <a:srgbClr val="2C2C2C"/>
              </a:solidFill>
              <a:latin typeface="Corbel" panose="020B0503020204020204"/>
              <a:ea typeface="+mn-ea"/>
              <a:cs typeface="+mn-cs"/>
            </a:rPr>
            <a:t>Технологии защиты компьютерной информации</a:t>
          </a:r>
        </a:p>
      </dgm:t>
    </dgm:pt>
    <dgm:pt modelId="{244EA405-498C-44D7-8763-2CEB3DD5A133}" type="parTrans" cxnId="{4F619C6F-490A-4D4D-AB75-81E5F8A13018}">
      <dgm:prSet/>
      <dgm:spPr/>
      <dgm:t>
        <a:bodyPr/>
        <a:lstStyle/>
        <a:p>
          <a:endParaRPr lang="ru-RU"/>
        </a:p>
      </dgm:t>
    </dgm:pt>
    <dgm:pt modelId="{EF8B4986-0547-465E-BB00-F26F110433CD}" type="sibTrans" cxnId="{4F619C6F-490A-4D4D-AB75-81E5F8A13018}">
      <dgm:prSet/>
      <dgm:spPr/>
      <dgm:t>
        <a:bodyPr/>
        <a:lstStyle/>
        <a:p>
          <a:endParaRPr lang="ru-RU"/>
        </a:p>
      </dgm:t>
    </dgm:pt>
    <dgm:pt modelId="{2724D7B9-F033-4FE8-B008-ECEA9CAB8AE5}" type="pres">
      <dgm:prSet presAssocID="{5FB22118-8948-452D-A82E-2384E391FE9B}" presName="Name0" presStyleCnt="0">
        <dgm:presLayoutVars>
          <dgm:chMax val="7"/>
          <dgm:chPref val="7"/>
          <dgm:dir/>
        </dgm:presLayoutVars>
      </dgm:prSet>
      <dgm:spPr/>
      <dgm:t>
        <a:bodyPr/>
        <a:lstStyle/>
        <a:p>
          <a:endParaRPr lang="ru-RU"/>
        </a:p>
      </dgm:t>
    </dgm:pt>
    <dgm:pt modelId="{93A6A3AB-665D-4593-A7D2-E40A7D2C0B23}" type="pres">
      <dgm:prSet presAssocID="{5FB22118-8948-452D-A82E-2384E391FE9B}" presName="Name1" presStyleCnt="0"/>
      <dgm:spPr/>
    </dgm:pt>
    <dgm:pt modelId="{0BA91A9D-2ADA-4B57-B5A5-1EF17343AFD3}" type="pres">
      <dgm:prSet presAssocID="{5FB22118-8948-452D-A82E-2384E391FE9B}" presName="cycle" presStyleCnt="0"/>
      <dgm:spPr/>
    </dgm:pt>
    <dgm:pt modelId="{76EC8858-B4D9-4D93-888A-603F1C01B988}" type="pres">
      <dgm:prSet presAssocID="{5FB22118-8948-452D-A82E-2384E391FE9B}" presName="srcNode" presStyleLbl="node1" presStyleIdx="0" presStyleCnt="7"/>
      <dgm:spPr/>
    </dgm:pt>
    <dgm:pt modelId="{8E93DB50-C9BB-49A0-BEA9-5907E7BDE392}" type="pres">
      <dgm:prSet presAssocID="{5FB22118-8948-452D-A82E-2384E391FE9B}" presName="conn" presStyleLbl="parChTrans1D2" presStyleIdx="0" presStyleCnt="1"/>
      <dgm:spPr/>
      <dgm:t>
        <a:bodyPr/>
        <a:lstStyle/>
        <a:p>
          <a:endParaRPr lang="ru-RU"/>
        </a:p>
      </dgm:t>
    </dgm:pt>
    <dgm:pt modelId="{CF48B5FC-FAD4-4735-A49E-94FC5451A15D}" type="pres">
      <dgm:prSet presAssocID="{5FB22118-8948-452D-A82E-2384E391FE9B}" presName="extraNode" presStyleLbl="node1" presStyleIdx="0" presStyleCnt="7"/>
      <dgm:spPr/>
    </dgm:pt>
    <dgm:pt modelId="{D5BE39EC-E7B2-434C-8F2B-3603264ACD55}" type="pres">
      <dgm:prSet presAssocID="{5FB22118-8948-452D-A82E-2384E391FE9B}" presName="dstNode" presStyleLbl="node1" presStyleIdx="0" presStyleCnt="7"/>
      <dgm:spPr/>
    </dgm:pt>
    <dgm:pt modelId="{0D3F8CEA-437E-41B5-B2C1-073F6ADFC7B1}" type="pres">
      <dgm:prSet presAssocID="{BFE5F3CD-4E2A-4455-BF86-CD1E5EBBF768}" presName="text_1" presStyleLbl="node1" presStyleIdx="0" presStyleCnt="7">
        <dgm:presLayoutVars>
          <dgm:bulletEnabled val="1"/>
        </dgm:presLayoutVars>
      </dgm:prSet>
      <dgm:spPr/>
      <dgm:t>
        <a:bodyPr/>
        <a:lstStyle/>
        <a:p>
          <a:endParaRPr lang="ru-RU"/>
        </a:p>
      </dgm:t>
    </dgm:pt>
    <dgm:pt modelId="{0ECA6C8E-1884-455E-8196-AD4F01C9A25D}" type="pres">
      <dgm:prSet presAssocID="{BFE5F3CD-4E2A-4455-BF86-CD1E5EBBF768}" presName="accent_1" presStyleCnt="0"/>
      <dgm:spPr/>
    </dgm:pt>
    <dgm:pt modelId="{302EB32D-3745-454B-9114-F704926775B3}" type="pres">
      <dgm:prSet presAssocID="{BFE5F3CD-4E2A-4455-BF86-CD1E5EBBF768}" presName="accentRepeatNode" presStyleLbl="solidFgAcc1" presStyleIdx="0" presStyleCnt="7"/>
      <dgm:spPr>
        <a:xfrm>
          <a:off x="71894" y="18363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5CBAD493-B72B-4AF0-AE53-FCA3E8FDCC03}" type="pres">
      <dgm:prSet presAssocID="{824D61FD-AA54-4BA5-A0C5-54C74339B353}" presName="text_2" presStyleLbl="node1" presStyleIdx="1" presStyleCnt="7">
        <dgm:presLayoutVars>
          <dgm:bulletEnabled val="1"/>
        </dgm:presLayoutVars>
      </dgm:prSet>
      <dgm:spPr/>
      <dgm:t>
        <a:bodyPr/>
        <a:lstStyle/>
        <a:p>
          <a:endParaRPr lang="ru-RU"/>
        </a:p>
      </dgm:t>
    </dgm:pt>
    <dgm:pt modelId="{3A623743-46BE-4F99-8752-806040D88141}" type="pres">
      <dgm:prSet presAssocID="{824D61FD-AA54-4BA5-A0C5-54C74339B353}" presName="accent_2" presStyleCnt="0"/>
      <dgm:spPr/>
    </dgm:pt>
    <dgm:pt modelId="{77BABCF2-DC07-4A19-B542-A1C36506DCF9}" type="pres">
      <dgm:prSet presAssocID="{824D61FD-AA54-4BA5-A0C5-54C74339B353}" presName="accentRepeatNode" presStyleLbl="solidFgAcc1" presStyleIdx="1" presStyleCnt="7"/>
      <dgm:spPr>
        <a:xfrm>
          <a:off x="515107" y="91819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AB9A7369-B52F-4EA5-8794-6DAF69985349}" type="pres">
      <dgm:prSet presAssocID="{8A693702-300B-44AD-9606-81EC4F3E912A}" presName="text_3" presStyleLbl="node1" presStyleIdx="2" presStyleCnt="7">
        <dgm:presLayoutVars>
          <dgm:bulletEnabled val="1"/>
        </dgm:presLayoutVars>
      </dgm:prSet>
      <dgm:spPr/>
      <dgm:t>
        <a:bodyPr/>
        <a:lstStyle/>
        <a:p>
          <a:endParaRPr lang="ru-RU"/>
        </a:p>
      </dgm:t>
    </dgm:pt>
    <dgm:pt modelId="{223C7117-8C36-4921-A8CB-808F72CB6A1F}" type="pres">
      <dgm:prSet presAssocID="{8A693702-300B-44AD-9606-81EC4F3E912A}" presName="accent_3" presStyleCnt="0"/>
      <dgm:spPr/>
    </dgm:pt>
    <dgm:pt modelId="{ECE533FB-231A-4E4F-94D6-23E9FC5536A9}" type="pres">
      <dgm:prSet presAssocID="{8A693702-300B-44AD-9606-81EC4F3E912A}" presName="accentRepeatNode" presStyleLbl="solidFgAcc1" presStyleIdx="2" presStyleCnt="7"/>
      <dgm:spPr>
        <a:xfrm>
          <a:off x="757985" y="165222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8F1CE333-2D17-4129-86C6-5DB0C0E9533A}" type="pres">
      <dgm:prSet presAssocID="{AF3C5799-0345-4981-99F5-875DC46C094C}" presName="text_4" presStyleLbl="node1" presStyleIdx="3" presStyleCnt="7">
        <dgm:presLayoutVars>
          <dgm:bulletEnabled val="1"/>
        </dgm:presLayoutVars>
      </dgm:prSet>
      <dgm:spPr/>
      <dgm:t>
        <a:bodyPr/>
        <a:lstStyle/>
        <a:p>
          <a:endParaRPr lang="ru-RU"/>
        </a:p>
      </dgm:t>
    </dgm:pt>
    <dgm:pt modelId="{D9A0C74B-39A2-46C8-855D-A74E491C21B4}" type="pres">
      <dgm:prSet presAssocID="{AF3C5799-0345-4981-99F5-875DC46C094C}" presName="accent_4" presStyleCnt="0"/>
      <dgm:spPr/>
    </dgm:pt>
    <dgm:pt modelId="{0F11D925-3F0C-427F-A079-7696DFDD6E8A}" type="pres">
      <dgm:prSet presAssocID="{AF3C5799-0345-4981-99F5-875DC46C094C}" presName="accentRepeatNode" presStyleLbl="solidFgAcc1" presStyleIdx="3" presStyleCnt="7"/>
      <dgm:spPr>
        <a:xfrm>
          <a:off x="835534" y="238678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E9609E8A-F7DC-4015-9AD3-ACFFE854DA12}" type="pres">
      <dgm:prSet presAssocID="{9F553D4C-DFCC-42B1-8BB3-1212CDC00BF0}" presName="text_5" presStyleLbl="node1" presStyleIdx="4" presStyleCnt="7">
        <dgm:presLayoutVars>
          <dgm:bulletEnabled val="1"/>
        </dgm:presLayoutVars>
      </dgm:prSet>
      <dgm:spPr/>
      <dgm:t>
        <a:bodyPr/>
        <a:lstStyle/>
        <a:p>
          <a:endParaRPr lang="ru-RU"/>
        </a:p>
      </dgm:t>
    </dgm:pt>
    <dgm:pt modelId="{0167CB04-2C87-413E-B64D-EC45391AA96D}" type="pres">
      <dgm:prSet presAssocID="{9F553D4C-DFCC-42B1-8BB3-1212CDC00BF0}" presName="accent_5" presStyleCnt="0"/>
      <dgm:spPr/>
    </dgm:pt>
    <dgm:pt modelId="{D5101CA1-7665-473D-80A1-220773662178}" type="pres">
      <dgm:prSet presAssocID="{9F553D4C-DFCC-42B1-8BB3-1212CDC00BF0}" presName="accentRepeatNode" presStyleLbl="solidFgAcc1" presStyleIdx="4" presStyleCnt="7"/>
      <dgm:spPr>
        <a:xfrm>
          <a:off x="757985" y="312134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75DC26BD-BB28-48FA-9253-944596A12E4E}" type="pres">
      <dgm:prSet presAssocID="{8A61E11C-D720-4F8B-BA03-DA8010C349AD}" presName="text_6" presStyleLbl="node1" presStyleIdx="5" presStyleCnt="7">
        <dgm:presLayoutVars>
          <dgm:bulletEnabled val="1"/>
        </dgm:presLayoutVars>
      </dgm:prSet>
      <dgm:spPr/>
      <dgm:t>
        <a:bodyPr/>
        <a:lstStyle/>
        <a:p>
          <a:endParaRPr lang="ru-RU"/>
        </a:p>
      </dgm:t>
    </dgm:pt>
    <dgm:pt modelId="{0C79E0A8-EC27-49FD-B488-4AF3A4BEC677}" type="pres">
      <dgm:prSet presAssocID="{8A61E11C-D720-4F8B-BA03-DA8010C349AD}" presName="accent_6" presStyleCnt="0"/>
      <dgm:spPr/>
    </dgm:pt>
    <dgm:pt modelId="{A4695769-F1DC-4B91-BB17-E23B61AA201F}" type="pres">
      <dgm:prSet presAssocID="{8A61E11C-D720-4F8B-BA03-DA8010C349AD}" presName="accentRepeatNode" presStyleLbl="solidFgAcc1" presStyleIdx="5" presStyleCnt="7"/>
      <dgm:spPr>
        <a:xfrm>
          <a:off x="515107" y="385536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 modelId="{B6133D10-B157-44FB-832E-6DB49CEAA60F}" type="pres">
      <dgm:prSet presAssocID="{99477EA1-66C3-493B-B059-D5214FBD726C}" presName="text_7" presStyleLbl="node1" presStyleIdx="6" presStyleCnt="7">
        <dgm:presLayoutVars>
          <dgm:bulletEnabled val="1"/>
        </dgm:presLayoutVars>
      </dgm:prSet>
      <dgm:spPr/>
      <dgm:t>
        <a:bodyPr/>
        <a:lstStyle/>
        <a:p>
          <a:endParaRPr lang="ru-RU"/>
        </a:p>
      </dgm:t>
    </dgm:pt>
    <dgm:pt modelId="{3BFC24D6-04EA-4136-A204-5955501DCA9A}" type="pres">
      <dgm:prSet presAssocID="{99477EA1-66C3-493B-B059-D5214FBD726C}" presName="accent_7" presStyleCnt="0"/>
      <dgm:spPr/>
    </dgm:pt>
    <dgm:pt modelId="{44D67D0A-AA2E-450D-863B-5C939265CD25}" type="pres">
      <dgm:prSet presAssocID="{99477EA1-66C3-493B-B059-D5214FBD726C}" presName="accentRepeatNode" presStyleLbl="solidFgAcc1" presStyleIdx="6" presStyleCnt="7"/>
      <dgm:spPr>
        <a:xfrm>
          <a:off x="71894" y="458992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gm:spPr>
    </dgm:pt>
  </dgm:ptLst>
  <dgm:cxnLst>
    <dgm:cxn modelId="{8E24621C-A12B-4B62-9DA2-3BD6FDC45751}" type="presOf" srcId="{99477EA1-66C3-493B-B059-D5214FBD726C}" destId="{B6133D10-B157-44FB-832E-6DB49CEAA60F}" srcOrd="0" destOrd="0" presId="urn:microsoft.com/office/officeart/2008/layout/VerticalCurvedList"/>
    <dgm:cxn modelId="{46B6EEEA-9009-45D0-B9AC-A31F3097C00E}" srcId="{5FB22118-8948-452D-A82E-2384E391FE9B}" destId="{AF3C5799-0345-4981-99F5-875DC46C094C}" srcOrd="3" destOrd="0" parTransId="{1F6E60A5-D395-4FEF-B263-81C5D5C2946A}" sibTransId="{31735B8E-845F-42C6-8507-A169112BB4F0}"/>
    <dgm:cxn modelId="{5ACAC46A-E2FA-4CCD-B62F-CF00F1CF9C26}" srcId="{5FB22118-8948-452D-A82E-2384E391FE9B}" destId="{9F553D4C-DFCC-42B1-8BB3-1212CDC00BF0}" srcOrd="4" destOrd="0" parTransId="{03B21A50-3B77-4499-8F34-DEB4B1EF815A}" sibTransId="{A2B2CDF9-EA90-47E9-BE33-116CA63A2144}"/>
    <dgm:cxn modelId="{DE7EACAB-722C-467D-A8EC-3A02FA8F4F4A}" type="presOf" srcId="{8A693702-300B-44AD-9606-81EC4F3E912A}" destId="{AB9A7369-B52F-4EA5-8794-6DAF69985349}" srcOrd="0" destOrd="0" presId="urn:microsoft.com/office/officeart/2008/layout/VerticalCurvedList"/>
    <dgm:cxn modelId="{7F6F896B-78E0-4E80-B3C5-DF8764802018}" type="presOf" srcId="{8A61E11C-D720-4F8B-BA03-DA8010C349AD}" destId="{75DC26BD-BB28-48FA-9253-944596A12E4E}" srcOrd="0" destOrd="0" presId="urn:microsoft.com/office/officeart/2008/layout/VerticalCurvedList"/>
    <dgm:cxn modelId="{401F08C6-4CBD-4BA6-BFEA-CFAAFE963D11}" srcId="{5FB22118-8948-452D-A82E-2384E391FE9B}" destId="{BFE5F3CD-4E2A-4455-BF86-CD1E5EBBF768}" srcOrd="0" destOrd="0" parTransId="{6F9777A5-747A-4C4F-B871-F45AEFB5EB8D}" sibTransId="{D5D17370-F77B-47AB-A0A7-D52D2A4D5025}"/>
    <dgm:cxn modelId="{FA04CFD7-D266-479C-9EA1-7CC3E38B174C}" type="presOf" srcId="{BFE5F3CD-4E2A-4455-BF86-CD1E5EBBF768}" destId="{0D3F8CEA-437E-41B5-B2C1-073F6ADFC7B1}" srcOrd="0" destOrd="0" presId="urn:microsoft.com/office/officeart/2008/layout/VerticalCurvedList"/>
    <dgm:cxn modelId="{CD02FA14-DB7C-4AB3-BF1F-880BB46113F2}" srcId="{5FB22118-8948-452D-A82E-2384E391FE9B}" destId="{824D61FD-AA54-4BA5-A0C5-54C74339B353}" srcOrd="1" destOrd="0" parTransId="{7AFEFBFF-AAF7-4DBF-82B5-34AB7DE7FD51}" sibTransId="{B3057B3C-E29F-4E12-BC09-E4CE459BC862}"/>
    <dgm:cxn modelId="{4F619C6F-490A-4D4D-AB75-81E5F8A13018}" srcId="{5FB22118-8948-452D-A82E-2384E391FE9B}" destId="{99477EA1-66C3-493B-B059-D5214FBD726C}" srcOrd="6" destOrd="0" parTransId="{244EA405-498C-44D7-8763-2CEB3DD5A133}" sibTransId="{EF8B4986-0547-465E-BB00-F26F110433CD}"/>
    <dgm:cxn modelId="{9B9613B0-001C-4EA0-86EA-FE784DBFE851}" srcId="{5FB22118-8948-452D-A82E-2384E391FE9B}" destId="{8A693702-300B-44AD-9606-81EC4F3E912A}" srcOrd="2" destOrd="0" parTransId="{2E88EB5A-7F10-48C1-BE3A-D699E2E98463}" sibTransId="{45276F0F-871C-482E-8A8A-BB5552D202FB}"/>
    <dgm:cxn modelId="{41BB3150-3AFE-40B8-A54F-F36663657FCD}" type="presOf" srcId="{AF3C5799-0345-4981-99F5-875DC46C094C}" destId="{8F1CE333-2D17-4129-86C6-5DB0C0E9533A}" srcOrd="0" destOrd="0" presId="urn:microsoft.com/office/officeart/2008/layout/VerticalCurvedList"/>
    <dgm:cxn modelId="{371C9E8F-3013-4C16-9474-E3A8F6DA9575}" type="presOf" srcId="{824D61FD-AA54-4BA5-A0C5-54C74339B353}" destId="{5CBAD493-B72B-4AF0-AE53-FCA3E8FDCC03}" srcOrd="0" destOrd="0" presId="urn:microsoft.com/office/officeart/2008/layout/VerticalCurvedList"/>
    <dgm:cxn modelId="{6ED97516-6425-48AF-A231-0C86A39D3D15}" srcId="{5FB22118-8948-452D-A82E-2384E391FE9B}" destId="{8A61E11C-D720-4F8B-BA03-DA8010C349AD}" srcOrd="5" destOrd="0" parTransId="{788F25A3-206B-41B8-84F2-6EA2E909209B}" sibTransId="{72C87918-7C97-423C-BB88-51533111AB81}"/>
    <dgm:cxn modelId="{5565FD5E-F81F-44DB-BEBF-6622BDB804FF}" srcId="{5FB22118-8948-452D-A82E-2384E391FE9B}" destId="{74E1071C-4174-4EB4-AEB0-07267256E62F}" srcOrd="7" destOrd="0" parTransId="{0139F247-8C11-48A8-8720-4729A2766D06}" sibTransId="{C66A5474-2AEF-41AC-BAE2-048AB7344B1B}"/>
    <dgm:cxn modelId="{CAFF1EB6-63EE-41C3-8D96-B31123B944F9}" type="presOf" srcId="{9F553D4C-DFCC-42B1-8BB3-1212CDC00BF0}" destId="{E9609E8A-F7DC-4015-9AD3-ACFFE854DA12}" srcOrd="0" destOrd="0" presId="urn:microsoft.com/office/officeart/2008/layout/VerticalCurvedList"/>
    <dgm:cxn modelId="{FB64D8E4-15C0-4FFB-9EB7-0797B4CB5480}" type="presOf" srcId="{5FB22118-8948-452D-A82E-2384E391FE9B}" destId="{2724D7B9-F033-4FE8-B008-ECEA9CAB8AE5}" srcOrd="0" destOrd="0" presId="urn:microsoft.com/office/officeart/2008/layout/VerticalCurvedList"/>
    <dgm:cxn modelId="{17BE8841-54A4-4E90-97CE-1F6005D3367A}" type="presOf" srcId="{D5D17370-F77B-47AB-A0A7-D52D2A4D5025}" destId="{8E93DB50-C9BB-49A0-BEA9-5907E7BDE392}" srcOrd="0" destOrd="0" presId="urn:microsoft.com/office/officeart/2008/layout/VerticalCurvedList"/>
    <dgm:cxn modelId="{2650C6C6-4F99-4833-AE29-6C74DD45584B}" type="presParOf" srcId="{2724D7B9-F033-4FE8-B008-ECEA9CAB8AE5}" destId="{93A6A3AB-665D-4593-A7D2-E40A7D2C0B23}" srcOrd="0" destOrd="0" presId="urn:microsoft.com/office/officeart/2008/layout/VerticalCurvedList"/>
    <dgm:cxn modelId="{96830BA2-7288-4512-896D-1C70A7214E34}" type="presParOf" srcId="{93A6A3AB-665D-4593-A7D2-E40A7D2C0B23}" destId="{0BA91A9D-2ADA-4B57-B5A5-1EF17343AFD3}" srcOrd="0" destOrd="0" presId="urn:microsoft.com/office/officeart/2008/layout/VerticalCurvedList"/>
    <dgm:cxn modelId="{FE0329EF-9A1D-4BBC-B220-527C3A8978C1}" type="presParOf" srcId="{0BA91A9D-2ADA-4B57-B5A5-1EF17343AFD3}" destId="{76EC8858-B4D9-4D93-888A-603F1C01B988}" srcOrd="0" destOrd="0" presId="urn:microsoft.com/office/officeart/2008/layout/VerticalCurvedList"/>
    <dgm:cxn modelId="{D5B90274-4E56-4337-9648-5C364F0B7EA6}" type="presParOf" srcId="{0BA91A9D-2ADA-4B57-B5A5-1EF17343AFD3}" destId="{8E93DB50-C9BB-49A0-BEA9-5907E7BDE392}" srcOrd="1" destOrd="0" presId="urn:microsoft.com/office/officeart/2008/layout/VerticalCurvedList"/>
    <dgm:cxn modelId="{174ABD6E-510A-4CB0-972B-189AB8766F2E}" type="presParOf" srcId="{0BA91A9D-2ADA-4B57-B5A5-1EF17343AFD3}" destId="{CF48B5FC-FAD4-4735-A49E-94FC5451A15D}" srcOrd="2" destOrd="0" presId="urn:microsoft.com/office/officeart/2008/layout/VerticalCurvedList"/>
    <dgm:cxn modelId="{66905EA0-A98C-405E-9B2C-76F4E0F8B156}" type="presParOf" srcId="{0BA91A9D-2ADA-4B57-B5A5-1EF17343AFD3}" destId="{D5BE39EC-E7B2-434C-8F2B-3603264ACD55}" srcOrd="3" destOrd="0" presId="urn:microsoft.com/office/officeart/2008/layout/VerticalCurvedList"/>
    <dgm:cxn modelId="{DEBCB10B-9EEB-49E4-921B-BF659C5A257D}" type="presParOf" srcId="{93A6A3AB-665D-4593-A7D2-E40A7D2C0B23}" destId="{0D3F8CEA-437E-41B5-B2C1-073F6ADFC7B1}" srcOrd="1" destOrd="0" presId="urn:microsoft.com/office/officeart/2008/layout/VerticalCurvedList"/>
    <dgm:cxn modelId="{106C8972-3AC2-44E2-9A2F-933B85363CD1}" type="presParOf" srcId="{93A6A3AB-665D-4593-A7D2-E40A7D2C0B23}" destId="{0ECA6C8E-1884-455E-8196-AD4F01C9A25D}" srcOrd="2" destOrd="0" presId="urn:microsoft.com/office/officeart/2008/layout/VerticalCurvedList"/>
    <dgm:cxn modelId="{108DC110-B5F0-4E3C-9886-402FFB1F7B6D}" type="presParOf" srcId="{0ECA6C8E-1884-455E-8196-AD4F01C9A25D}" destId="{302EB32D-3745-454B-9114-F704926775B3}" srcOrd="0" destOrd="0" presId="urn:microsoft.com/office/officeart/2008/layout/VerticalCurvedList"/>
    <dgm:cxn modelId="{E43B1D44-F3C1-4E3A-A364-B33A938279D4}" type="presParOf" srcId="{93A6A3AB-665D-4593-A7D2-E40A7D2C0B23}" destId="{5CBAD493-B72B-4AF0-AE53-FCA3E8FDCC03}" srcOrd="3" destOrd="0" presId="urn:microsoft.com/office/officeart/2008/layout/VerticalCurvedList"/>
    <dgm:cxn modelId="{AA5BF553-1FED-4B66-B36C-43FEBDA87C30}" type="presParOf" srcId="{93A6A3AB-665D-4593-A7D2-E40A7D2C0B23}" destId="{3A623743-46BE-4F99-8752-806040D88141}" srcOrd="4" destOrd="0" presId="urn:microsoft.com/office/officeart/2008/layout/VerticalCurvedList"/>
    <dgm:cxn modelId="{BFA73130-65A0-42C3-A40F-7EF842AB75A6}" type="presParOf" srcId="{3A623743-46BE-4F99-8752-806040D88141}" destId="{77BABCF2-DC07-4A19-B542-A1C36506DCF9}" srcOrd="0" destOrd="0" presId="urn:microsoft.com/office/officeart/2008/layout/VerticalCurvedList"/>
    <dgm:cxn modelId="{8A5F759F-CC1D-4BAB-A8B5-E105414263AB}" type="presParOf" srcId="{93A6A3AB-665D-4593-A7D2-E40A7D2C0B23}" destId="{AB9A7369-B52F-4EA5-8794-6DAF69985349}" srcOrd="5" destOrd="0" presId="urn:microsoft.com/office/officeart/2008/layout/VerticalCurvedList"/>
    <dgm:cxn modelId="{4CE37403-2A97-4C3B-BE70-5884E24530E3}" type="presParOf" srcId="{93A6A3AB-665D-4593-A7D2-E40A7D2C0B23}" destId="{223C7117-8C36-4921-A8CB-808F72CB6A1F}" srcOrd="6" destOrd="0" presId="urn:microsoft.com/office/officeart/2008/layout/VerticalCurvedList"/>
    <dgm:cxn modelId="{EF126AD2-50DD-497E-96CB-6F4822B367D3}" type="presParOf" srcId="{223C7117-8C36-4921-A8CB-808F72CB6A1F}" destId="{ECE533FB-231A-4E4F-94D6-23E9FC5536A9}" srcOrd="0" destOrd="0" presId="urn:microsoft.com/office/officeart/2008/layout/VerticalCurvedList"/>
    <dgm:cxn modelId="{83E53379-D73E-4D72-BAD6-9F71A3409406}" type="presParOf" srcId="{93A6A3AB-665D-4593-A7D2-E40A7D2C0B23}" destId="{8F1CE333-2D17-4129-86C6-5DB0C0E9533A}" srcOrd="7" destOrd="0" presId="urn:microsoft.com/office/officeart/2008/layout/VerticalCurvedList"/>
    <dgm:cxn modelId="{C6AD5B03-A584-4632-B1A2-CD97FC0D557B}" type="presParOf" srcId="{93A6A3AB-665D-4593-A7D2-E40A7D2C0B23}" destId="{D9A0C74B-39A2-46C8-855D-A74E491C21B4}" srcOrd="8" destOrd="0" presId="urn:microsoft.com/office/officeart/2008/layout/VerticalCurvedList"/>
    <dgm:cxn modelId="{F2CABC53-2A92-46D1-B5E7-F8036E6DE74C}" type="presParOf" srcId="{D9A0C74B-39A2-46C8-855D-A74E491C21B4}" destId="{0F11D925-3F0C-427F-A079-7696DFDD6E8A}" srcOrd="0" destOrd="0" presId="urn:microsoft.com/office/officeart/2008/layout/VerticalCurvedList"/>
    <dgm:cxn modelId="{73765C97-7E14-4FBB-969C-F5023A92CD79}" type="presParOf" srcId="{93A6A3AB-665D-4593-A7D2-E40A7D2C0B23}" destId="{E9609E8A-F7DC-4015-9AD3-ACFFE854DA12}" srcOrd="9" destOrd="0" presId="urn:microsoft.com/office/officeart/2008/layout/VerticalCurvedList"/>
    <dgm:cxn modelId="{B10E67D4-CC0B-492F-8098-15B71D2879BE}" type="presParOf" srcId="{93A6A3AB-665D-4593-A7D2-E40A7D2C0B23}" destId="{0167CB04-2C87-413E-B64D-EC45391AA96D}" srcOrd="10" destOrd="0" presId="urn:microsoft.com/office/officeart/2008/layout/VerticalCurvedList"/>
    <dgm:cxn modelId="{A80D04EF-4899-4CA9-9CFA-29517930C2FC}" type="presParOf" srcId="{0167CB04-2C87-413E-B64D-EC45391AA96D}" destId="{D5101CA1-7665-473D-80A1-220773662178}" srcOrd="0" destOrd="0" presId="urn:microsoft.com/office/officeart/2008/layout/VerticalCurvedList"/>
    <dgm:cxn modelId="{5FEC7B4F-9161-41B9-9DA9-5C036760A123}" type="presParOf" srcId="{93A6A3AB-665D-4593-A7D2-E40A7D2C0B23}" destId="{75DC26BD-BB28-48FA-9253-944596A12E4E}" srcOrd="11" destOrd="0" presId="urn:microsoft.com/office/officeart/2008/layout/VerticalCurvedList"/>
    <dgm:cxn modelId="{01EF65B2-6A57-4EE0-8125-ECFAEC819906}" type="presParOf" srcId="{93A6A3AB-665D-4593-A7D2-E40A7D2C0B23}" destId="{0C79E0A8-EC27-49FD-B488-4AF3A4BEC677}" srcOrd="12" destOrd="0" presId="urn:microsoft.com/office/officeart/2008/layout/VerticalCurvedList"/>
    <dgm:cxn modelId="{D5C3F9C0-729A-4FBD-B07B-D327B6F8D0C3}" type="presParOf" srcId="{0C79E0A8-EC27-49FD-B488-4AF3A4BEC677}" destId="{A4695769-F1DC-4B91-BB17-E23B61AA201F}" srcOrd="0" destOrd="0" presId="urn:microsoft.com/office/officeart/2008/layout/VerticalCurvedList"/>
    <dgm:cxn modelId="{32890C97-A73A-4063-A64D-D9E229C9E9AB}" type="presParOf" srcId="{93A6A3AB-665D-4593-A7D2-E40A7D2C0B23}" destId="{B6133D10-B157-44FB-832E-6DB49CEAA60F}" srcOrd="13" destOrd="0" presId="urn:microsoft.com/office/officeart/2008/layout/VerticalCurvedList"/>
    <dgm:cxn modelId="{D6ED5F6C-E31D-4104-9090-8E6AE75FDF7D}" type="presParOf" srcId="{93A6A3AB-665D-4593-A7D2-E40A7D2C0B23}" destId="{3BFC24D6-04EA-4136-A204-5955501DCA9A}" srcOrd="14" destOrd="0" presId="urn:microsoft.com/office/officeart/2008/layout/VerticalCurvedList"/>
    <dgm:cxn modelId="{B2E3CE2B-E3D2-432B-9A0F-F1E17FF29717}" type="presParOf" srcId="{3BFC24D6-04EA-4136-A204-5955501DCA9A}" destId="{44D67D0A-AA2E-450D-863B-5C939265CD2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3635B-D9C7-40BD-9669-6A0A5E1F4116}">
      <dsp:nvSpPr>
        <dsp:cNvPr id="0" name=""/>
        <dsp:cNvSpPr/>
      </dsp:nvSpPr>
      <dsp:spPr>
        <a:xfrm>
          <a:off x="289832" y="1125"/>
          <a:ext cx="2339134" cy="1403480"/>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Алгебра и геометрия, Математический анализ, </a:t>
          </a:r>
          <a:r>
            <a:rPr lang="ru-RU" sz="1600" kern="1200" dirty="0" err="1"/>
            <a:t>ТВиМС</a:t>
          </a:r>
          <a:r>
            <a:rPr lang="ru-RU" sz="1600" kern="1200" dirty="0"/>
            <a:t>, Дискретная математика</a:t>
          </a:r>
        </a:p>
      </dsp:txBody>
      <dsp:txXfrm>
        <a:off x="289832" y="1125"/>
        <a:ext cx="2339134" cy="1403480"/>
      </dsp:txXfrm>
    </dsp:sp>
    <dsp:sp modelId="{CB00C76B-0C6B-4F94-B1D8-C93952A5E48F}">
      <dsp:nvSpPr>
        <dsp:cNvPr id="0" name=""/>
        <dsp:cNvSpPr/>
      </dsp:nvSpPr>
      <dsp:spPr>
        <a:xfrm>
          <a:off x="2862880" y="1125"/>
          <a:ext cx="2339134" cy="1403480"/>
        </a:xfrm>
        <a:prstGeom prst="rect">
          <a:avLst/>
        </a:prstGeom>
        <a:solidFill>
          <a:schemeClr val="accent2">
            <a:shade val="50000"/>
            <a:hueOff val="139322"/>
            <a:satOff val="-8186"/>
            <a:lumOff val="11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Введение в программирование, Алгоритмизация и программирование, ООП</a:t>
          </a:r>
        </a:p>
      </dsp:txBody>
      <dsp:txXfrm>
        <a:off x="2862880" y="1125"/>
        <a:ext cx="2339134" cy="1403480"/>
      </dsp:txXfrm>
    </dsp:sp>
    <dsp:sp modelId="{7DC9A424-6860-46D3-B990-660770AA6619}">
      <dsp:nvSpPr>
        <dsp:cNvPr id="0" name=""/>
        <dsp:cNvSpPr/>
      </dsp:nvSpPr>
      <dsp:spPr>
        <a:xfrm>
          <a:off x="5435928" y="1125"/>
          <a:ext cx="2339134" cy="1403480"/>
        </a:xfrm>
        <a:prstGeom prst="rect">
          <a:avLst/>
        </a:prstGeom>
        <a:solidFill>
          <a:schemeClr val="accent2">
            <a:shade val="50000"/>
            <a:hueOff val="278643"/>
            <a:satOff val="-16373"/>
            <a:lumOff val="23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kern="1200" dirty="0"/>
            <a:t>Физика, Архитектура и организация компьютерных систем,</a:t>
          </a:r>
        </a:p>
        <a:p>
          <a:pPr lvl="0" algn="ctr" defTabSz="755650">
            <a:lnSpc>
              <a:spcPct val="90000"/>
            </a:lnSpc>
            <a:spcBef>
              <a:spcPct val="0"/>
            </a:spcBef>
            <a:spcAft>
              <a:spcPct val="35000"/>
            </a:spcAft>
          </a:pPr>
          <a:r>
            <a:rPr lang="ru-RU" sz="1600" kern="1200" dirty="0"/>
            <a:t>Введение в робототехнику</a:t>
          </a:r>
        </a:p>
      </dsp:txBody>
      <dsp:txXfrm>
        <a:off x="5435928" y="1125"/>
        <a:ext cx="2339134" cy="1403480"/>
      </dsp:txXfrm>
    </dsp:sp>
    <dsp:sp modelId="{0FA87480-530F-400F-AED5-D4CEE559B88D}">
      <dsp:nvSpPr>
        <dsp:cNvPr id="0" name=""/>
        <dsp:cNvSpPr/>
      </dsp:nvSpPr>
      <dsp:spPr>
        <a:xfrm>
          <a:off x="289832" y="1638519"/>
          <a:ext cx="2339134" cy="1403480"/>
        </a:xfrm>
        <a:prstGeom prst="rect">
          <a:avLst/>
        </a:prstGeom>
        <a:solidFill>
          <a:schemeClr val="accent2">
            <a:shade val="50000"/>
            <a:hueOff val="417965"/>
            <a:satOff val="-24559"/>
            <a:lumOff val="349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Проектирование БД. Введение в </a:t>
          </a:r>
          <a:r>
            <a:rPr lang="en-US" sz="1600" kern="1200" dirty="0"/>
            <a:t>SQL</a:t>
          </a:r>
          <a:r>
            <a:rPr lang="ru-RU" sz="1600" kern="1200" dirty="0"/>
            <a:t>, Программирование на </a:t>
          </a:r>
          <a:r>
            <a:rPr lang="en-US" sz="1600" kern="1200" dirty="0"/>
            <a:t>PL/SQL</a:t>
          </a:r>
          <a:endParaRPr lang="ru-RU" sz="1600" kern="1200" dirty="0"/>
        </a:p>
      </dsp:txBody>
      <dsp:txXfrm>
        <a:off x="289832" y="1638519"/>
        <a:ext cx="2339134" cy="1403480"/>
      </dsp:txXfrm>
    </dsp:sp>
    <dsp:sp modelId="{F30B7552-4BA5-4B02-B122-67834F3FE221}">
      <dsp:nvSpPr>
        <dsp:cNvPr id="0" name=""/>
        <dsp:cNvSpPr/>
      </dsp:nvSpPr>
      <dsp:spPr>
        <a:xfrm>
          <a:off x="2862880" y="1638519"/>
          <a:ext cx="2339134" cy="1403480"/>
        </a:xfrm>
        <a:prstGeom prst="rect">
          <a:avLst/>
        </a:prstGeom>
        <a:solidFill>
          <a:schemeClr val="accent2">
            <a:shade val="50000"/>
            <a:hueOff val="557287"/>
            <a:satOff val="-32746"/>
            <a:lumOff val="465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solidFill>
                <a:schemeClr val="bg2"/>
              </a:solidFill>
            </a:rPr>
            <a:t>Алгоритмы и структуры данных, Системное программирование</a:t>
          </a:r>
        </a:p>
      </dsp:txBody>
      <dsp:txXfrm>
        <a:off x="2862880" y="1638519"/>
        <a:ext cx="2339134" cy="1403480"/>
      </dsp:txXfrm>
    </dsp:sp>
    <dsp:sp modelId="{63BBB949-B861-4152-AFC4-E51B34C20FDE}">
      <dsp:nvSpPr>
        <dsp:cNvPr id="0" name=""/>
        <dsp:cNvSpPr/>
      </dsp:nvSpPr>
      <dsp:spPr>
        <a:xfrm>
          <a:off x="5435928" y="1638519"/>
          <a:ext cx="2339134" cy="1403480"/>
        </a:xfrm>
        <a:prstGeom prst="rect">
          <a:avLst/>
        </a:prstGeom>
        <a:solidFill>
          <a:schemeClr val="accent2">
            <a:shade val="50000"/>
            <a:hueOff val="557287"/>
            <a:satOff val="-32746"/>
            <a:lumOff val="465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Введение в компьютерные сети, Операционные системы</a:t>
          </a:r>
        </a:p>
      </dsp:txBody>
      <dsp:txXfrm>
        <a:off x="5435928" y="1638519"/>
        <a:ext cx="2339134" cy="1403480"/>
      </dsp:txXfrm>
    </dsp:sp>
    <dsp:sp modelId="{117626CA-E6B2-4EA1-8D35-C454F3F11A1B}">
      <dsp:nvSpPr>
        <dsp:cNvPr id="0" name=""/>
        <dsp:cNvSpPr/>
      </dsp:nvSpPr>
      <dsp:spPr>
        <a:xfrm>
          <a:off x="289832" y="3275913"/>
          <a:ext cx="2339134" cy="1403480"/>
        </a:xfrm>
        <a:prstGeom prst="rect">
          <a:avLst/>
        </a:prstGeom>
        <a:solidFill>
          <a:schemeClr val="accent2">
            <a:shade val="50000"/>
            <a:hueOff val="417965"/>
            <a:satOff val="-24559"/>
            <a:lumOff val="349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Программирование на языке </a:t>
          </a:r>
          <a:r>
            <a:rPr lang="en-US" sz="1600" kern="1200" dirty="0"/>
            <a:t>Python</a:t>
          </a:r>
          <a:r>
            <a:rPr lang="ru-RU" sz="1600" kern="1200" dirty="0"/>
            <a:t>, Введение в науку о данных</a:t>
          </a:r>
        </a:p>
      </dsp:txBody>
      <dsp:txXfrm>
        <a:off x="289832" y="3275913"/>
        <a:ext cx="2339134" cy="1403480"/>
      </dsp:txXfrm>
    </dsp:sp>
    <dsp:sp modelId="{47A98949-C9AD-4CA0-B50E-182612EC1B7D}">
      <dsp:nvSpPr>
        <dsp:cNvPr id="0" name=""/>
        <dsp:cNvSpPr/>
      </dsp:nvSpPr>
      <dsp:spPr>
        <a:xfrm>
          <a:off x="2862880" y="3275913"/>
          <a:ext cx="2339134" cy="1403480"/>
        </a:xfrm>
        <a:prstGeom prst="rect">
          <a:avLst/>
        </a:prstGeom>
        <a:solidFill>
          <a:schemeClr val="accent2">
            <a:shade val="50000"/>
            <a:hueOff val="278643"/>
            <a:satOff val="-16373"/>
            <a:lumOff val="232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Архитектура и дизайн программного обеспечения, </a:t>
          </a:r>
          <a:r>
            <a:rPr lang="en-US" sz="1600" kern="1200" dirty="0"/>
            <a:t>Web</a:t>
          </a:r>
          <a:r>
            <a:rPr lang="ru-RU" sz="1600" kern="1200" dirty="0"/>
            <a:t>-технологии</a:t>
          </a:r>
        </a:p>
      </dsp:txBody>
      <dsp:txXfrm>
        <a:off x="2862880" y="3275913"/>
        <a:ext cx="2339134" cy="1403480"/>
      </dsp:txXfrm>
    </dsp:sp>
    <dsp:sp modelId="{2843945D-F462-45B3-9509-C73840AB93FD}">
      <dsp:nvSpPr>
        <dsp:cNvPr id="0" name=""/>
        <dsp:cNvSpPr/>
      </dsp:nvSpPr>
      <dsp:spPr>
        <a:xfrm>
          <a:off x="5435928" y="3275913"/>
          <a:ext cx="2339134" cy="1403480"/>
        </a:xfrm>
        <a:prstGeom prst="rect">
          <a:avLst/>
        </a:prstGeom>
        <a:solidFill>
          <a:schemeClr val="accent2">
            <a:shade val="50000"/>
            <a:hueOff val="139322"/>
            <a:satOff val="-8186"/>
            <a:lumOff val="116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Основы информационной безопасности, Управление проектами</a:t>
          </a:r>
        </a:p>
      </dsp:txBody>
      <dsp:txXfrm>
        <a:off x="5435928" y="3275913"/>
        <a:ext cx="2339134" cy="14034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D2DF89-A3F3-4F99-BC72-B138BDBEFD3B}">
      <dsp:nvSpPr>
        <dsp:cNvPr id="0" name=""/>
        <dsp:cNvSpPr/>
      </dsp:nvSpPr>
      <dsp:spPr>
        <a:xfrm>
          <a:off x="5591" y="453933"/>
          <a:ext cx="2661056" cy="2790043"/>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921D1-48EB-49D7-931F-FEB2A178A0D9}">
      <dsp:nvSpPr>
        <dsp:cNvPr id="0" name=""/>
        <dsp:cNvSpPr/>
      </dsp:nvSpPr>
      <dsp:spPr>
        <a:xfrm>
          <a:off x="72969" y="3189200"/>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Защита средств хранения информации</a:t>
          </a:r>
        </a:p>
      </dsp:txBody>
      <dsp:txXfrm>
        <a:off x="72969" y="3189200"/>
        <a:ext cx="2661056" cy="987252"/>
      </dsp:txXfrm>
    </dsp:sp>
    <dsp:sp modelId="{D6435AAE-2740-431B-9A7B-9B288899D969}">
      <dsp:nvSpPr>
        <dsp:cNvPr id="0" name=""/>
        <dsp:cNvSpPr/>
      </dsp:nvSpPr>
      <dsp:spPr>
        <a:xfrm>
          <a:off x="2952105" y="401088"/>
          <a:ext cx="2661056" cy="296292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078BE-DFE8-4D45-B1AA-6CBE912D08A1}">
      <dsp:nvSpPr>
        <dsp:cNvPr id="0" name=""/>
        <dsp:cNvSpPr/>
      </dsp:nvSpPr>
      <dsp:spPr>
        <a:xfrm>
          <a:off x="3029648"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Защита каналов передачи информации</a:t>
          </a:r>
        </a:p>
      </dsp:txBody>
      <dsp:txXfrm>
        <a:off x="3029648" y="3219622"/>
        <a:ext cx="2661056" cy="987252"/>
      </dsp:txXfrm>
    </dsp:sp>
    <dsp:sp modelId="{13ACB7C9-A79F-4AF4-8E70-81D3D6FBC95A}">
      <dsp:nvSpPr>
        <dsp:cNvPr id="0" name=""/>
        <dsp:cNvSpPr/>
      </dsp:nvSpPr>
      <dsp:spPr>
        <a:xfrm>
          <a:off x="5860140" y="420349"/>
          <a:ext cx="2661056" cy="292438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9ABDB-7948-4211-A95F-83E9EF6E729A}">
      <dsp:nvSpPr>
        <dsp:cNvPr id="0" name=""/>
        <dsp:cNvSpPr/>
      </dsp:nvSpPr>
      <dsp:spPr>
        <a:xfrm>
          <a:off x="5831267"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Совершенствование сетевой инфраструктуры</a:t>
          </a:r>
        </a:p>
      </dsp:txBody>
      <dsp:txXfrm>
        <a:off x="5831267" y="3219622"/>
        <a:ext cx="2661056" cy="987252"/>
      </dsp:txXfrm>
    </dsp:sp>
    <dsp:sp modelId="{34F5F5CC-67F7-4F4A-BC52-1C414F28859E}">
      <dsp:nvSpPr>
        <dsp:cNvPr id="0" name=""/>
        <dsp:cNvSpPr/>
      </dsp:nvSpPr>
      <dsp:spPr>
        <a:xfrm>
          <a:off x="8787414" y="458104"/>
          <a:ext cx="2661056" cy="2773358"/>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8AA7B-71EB-4A68-89C7-8806834D45EA}">
      <dsp:nvSpPr>
        <dsp:cNvPr id="0" name=""/>
        <dsp:cNvSpPr/>
      </dsp:nvSpPr>
      <dsp:spPr>
        <a:xfrm>
          <a:off x="8787414"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Управление информационной безопасностью</a:t>
          </a:r>
        </a:p>
      </dsp:txBody>
      <dsp:txXfrm>
        <a:off x="8787414" y="3219622"/>
        <a:ext cx="2661056" cy="98725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3DB50-C9BB-49A0-BEA9-5907E7BDE392}">
      <dsp:nvSpPr>
        <dsp:cNvPr id="0" name=""/>
        <dsp:cNvSpPr/>
      </dsp:nvSpPr>
      <dsp:spPr>
        <a:xfrm>
          <a:off x="-6085108" y="-931677"/>
          <a:ext cx="7248690" cy="7248690"/>
        </a:xfrm>
        <a:prstGeom prst="blockArc">
          <a:avLst>
            <a:gd name="adj1" fmla="val 18900000"/>
            <a:gd name="adj2" fmla="val 2700000"/>
            <a:gd name="adj3" fmla="val 298"/>
          </a:avLst>
        </a:prstGeom>
        <a:noFill/>
        <a:ln w="12700" cap="flat" cmpd="sng" algn="ctr">
          <a:solidFill>
            <a:srgbClr val="FFC00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3F8CEA-437E-41B5-B2C1-073F6ADFC7B1}">
      <dsp:nvSpPr>
        <dsp:cNvPr id="0" name=""/>
        <dsp:cNvSpPr/>
      </dsp:nvSpPr>
      <dsp:spPr>
        <a:xfrm>
          <a:off x="377781" y="244817"/>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Криптографические методы защиты информации</a:t>
          </a:r>
        </a:p>
      </dsp:txBody>
      <dsp:txXfrm>
        <a:off x="377781" y="244817"/>
        <a:ext cx="9334087" cy="489419"/>
      </dsp:txXfrm>
    </dsp:sp>
    <dsp:sp modelId="{302EB32D-3745-454B-9114-F704926775B3}">
      <dsp:nvSpPr>
        <dsp:cNvPr id="0" name=""/>
        <dsp:cNvSpPr/>
      </dsp:nvSpPr>
      <dsp:spPr>
        <a:xfrm>
          <a:off x="71894" y="18363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CBAD493-B72B-4AF0-AE53-FCA3E8FDCC03}">
      <dsp:nvSpPr>
        <dsp:cNvPr id="0" name=""/>
        <dsp:cNvSpPr/>
      </dsp:nvSpPr>
      <dsp:spPr>
        <a:xfrm>
          <a:off x="820994" y="979377"/>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Основы операционной системы </a:t>
          </a:r>
          <a:r>
            <a:rPr lang="ru-RU" sz="2500" kern="1200" dirty="0" err="1">
              <a:solidFill>
                <a:srgbClr val="2C2C2C"/>
              </a:solidFill>
              <a:latin typeface="Corbel" panose="020B0503020204020204"/>
              <a:ea typeface="+mn-ea"/>
              <a:cs typeface="+mn-cs"/>
            </a:rPr>
            <a:t>Linux</a:t>
          </a:r>
          <a:endParaRPr lang="ru-RU" sz="2500" kern="1200" dirty="0">
            <a:solidFill>
              <a:srgbClr val="2C2C2C"/>
            </a:solidFill>
            <a:latin typeface="Corbel" panose="020B0503020204020204"/>
            <a:ea typeface="+mn-ea"/>
            <a:cs typeface="+mn-cs"/>
          </a:endParaRPr>
        </a:p>
      </dsp:txBody>
      <dsp:txXfrm>
        <a:off x="820994" y="979377"/>
        <a:ext cx="8890874" cy="489419"/>
      </dsp:txXfrm>
    </dsp:sp>
    <dsp:sp modelId="{77BABCF2-DC07-4A19-B542-A1C36506DCF9}">
      <dsp:nvSpPr>
        <dsp:cNvPr id="0" name=""/>
        <dsp:cNvSpPr/>
      </dsp:nvSpPr>
      <dsp:spPr>
        <a:xfrm>
          <a:off x="515107" y="91819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B9A7369-B52F-4EA5-8794-6DAF69985349}">
      <dsp:nvSpPr>
        <dsp:cNvPr id="0" name=""/>
        <dsp:cNvSpPr/>
      </dsp:nvSpPr>
      <dsp:spPr>
        <a:xfrm>
          <a:off x="1063872" y="1713398"/>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Мобильные технологии и приложения</a:t>
          </a:r>
        </a:p>
      </dsp:txBody>
      <dsp:txXfrm>
        <a:off x="1063872" y="1713398"/>
        <a:ext cx="8647995" cy="489419"/>
      </dsp:txXfrm>
    </dsp:sp>
    <dsp:sp modelId="{ECE533FB-231A-4E4F-94D6-23E9FC5536A9}">
      <dsp:nvSpPr>
        <dsp:cNvPr id="0" name=""/>
        <dsp:cNvSpPr/>
      </dsp:nvSpPr>
      <dsp:spPr>
        <a:xfrm>
          <a:off x="757985" y="165222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F1CE333-2D17-4129-86C6-5DB0C0E9533A}">
      <dsp:nvSpPr>
        <dsp:cNvPr id="0" name=""/>
        <dsp:cNvSpPr/>
      </dsp:nvSpPr>
      <dsp:spPr>
        <a:xfrm>
          <a:off x="1141421" y="2447957"/>
          <a:ext cx="857044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Системы обнаружения и предотвращения вторжений</a:t>
          </a:r>
        </a:p>
      </dsp:txBody>
      <dsp:txXfrm>
        <a:off x="1141421" y="2447957"/>
        <a:ext cx="8570447" cy="489419"/>
      </dsp:txXfrm>
    </dsp:sp>
    <dsp:sp modelId="{0F11D925-3F0C-427F-A079-7696DFDD6E8A}">
      <dsp:nvSpPr>
        <dsp:cNvPr id="0" name=""/>
        <dsp:cNvSpPr/>
      </dsp:nvSpPr>
      <dsp:spPr>
        <a:xfrm>
          <a:off x="835534" y="238678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9609E8A-F7DC-4015-9AD3-ACFFE854DA12}">
      <dsp:nvSpPr>
        <dsp:cNvPr id="0" name=""/>
        <dsp:cNvSpPr/>
      </dsp:nvSpPr>
      <dsp:spPr>
        <a:xfrm>
          <a:off x="1063872" y="3182517"/>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Управление проектами в информационной безопасности </a:t>
          </a:r>
        </a:p>
      </dsp:txBody>
      <dsp:txXfrm>
        <a:off x="1063872" y="3182517"/>
        <a:ext cx="8647995" cy="489419"/>
      </dsp:txXfrm>
    </dsp:sp>
    <dsp:sp modelId="{D5101CA1-7665-473D-80A1-220773662178}">
      <dsp:nvSpPr>
        <dsp:cNvPr id="0" name=""/>
        <dsp:cNvSpPr/>
      </dsp:nvSpPr>
      <dsp:spPr>
        <a:xfrm>
          <a:off x="757985" y="312134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5DC26BD-BB28-48FA-9253-944596A12E4E}">
      <dsp:nvSpPr>
        <dsp:cNvPr id="0" name=""/>
        <dsp:cNvSpPr/>
      </dsp:nvSpPr>
      <dsp:spPr>
        <a:xfrm>
          <a:off x="820994" y="3916538"/>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Аналитика центра информационной безопасности</a:t>
          </a:r>
        </a:p>
      </dsp:txBody>
      <dsp:txXfrm>
        <a:off x="820994" y="3916538"/>
        <a:ext cx="8890874" cy="489419"/>
      </dsp:txXfrm>
    </dsp:sp>
    <dsp:sp modelId="{A4695769-F1DC-4B91-BB17-E23B61AA201F}">
      <dsp:nvSpPr>
        <dsp:cNvPr id="0" name=""/>
        <dsp:cNvSpPr/>
      </dsp:nvSpPr>
      <dsp:spPr>
        <a:xfrm>
          <a:off x="515107" y="385536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6133D10-B157-44FB-832E-6DB49CEAA60F}">
      <dsp:nvSpPr>
        <dsp:cNvPr id="0" name=""/>
        <dsp:cNvSpPr/>
      </dsp:nvSpPr>
      <dsp:spPr>
        <a:xfrm>
          <a:off x="377781" y="4651098"/>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Сетевая безопасность</a:t>
          </a:r>
        </a:p>
      </dsp:txBody>
      <dsp:txXfrm>
        <a:off x="377781" y="4651098"/>
        <a:ext cx="9334087" cy="489419"/>
      </dsp:txXfrm>
    </dsp:sp>
    <dsp:sp modelId="{44D67D0A-AA2E-450D-863B-5C939265CD25}">
      <dsp:nvSpPr>
        <dsp:cNvPr id="0" name=""/>
        <dsp:cNvSpPr/>
      </dsp:nvSpPr>
      <dsp:spPr>
        <a:xfrm>
          <a:off x="71894" y="458992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D2DF89-A3F3-4F99-BC72-B138BDBEFD3B}">
      <dsp:nvSpPr>
        <dsp:cNvPr id="0" name=""/>
        <dsp:cNvSpPr/>
      </dsp:nvSpPr>
      <dsp:spPr>
        <a:xfrm>
          <a:off x="5591" y="453933"/>
          <a:ext cx="2661056" cy="2790043"/>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921D1-48EB-49D7-931F-FEB2A178A0D9}">
      <dsp:nvSpPr>
        <dsp:cNvPr id="0" name=""/>
        <dsp:cNvSpPr/>
      </dsp:nvSpPr>
      <dsp:spPr>
        <a:xfrm>
          <a:off x="72969" y="3189200"/>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Защита вычислительных систем</a:t>
          </a:r>
        </a:p>
      </dsp:txBody>
      <dsp:txXfrm>
        <a:off x="72969" y="3189200"/>
        <a:ext cx="2661056" cy="987252"/>
      </dsp:txXfrm>
    </dsp:sp>
    <dsp:sp modelId="{D6435AAE-2740-431B-9A7B-9B288899D969}">
      <dsp:nvSpPr>
        <dsp:cNvPr id="0" name=""/>
        <dsp:cNvSpPr/>
      </dsp:nvSpPr>
      <dsp:spPr>
        <a:xfrm>
          <a:off x="2952105" y="401088"/>
          <a:ext cx="2661056" cy="296292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078BE-DFE8-4D45-B1AA-6CBE912D08A1}">
      <dsp:nvSpPr>
        <dsp:cNvPr id="0" name=""/>
        <dsp:cNvSpPr/>
      </dsp:nvSpPr>
      <dsp:spPr>
        <a:xfrm>
          <a:off x="3029648"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Защита технических каналов передачи информации</a:t>
          </a:r>
        </a:p>
      </dsp:txBody>
      <dsp:txXfrm>
        <a:off x="3029648" y="3219622"/>
        <a:ext cx="2661056" cy="987252"/>
      </dsp:txXfrm>
    </dsp:sp>
    <dsp:sp modelId="{13ACB7C9-A79F-4AF4-8E70-81D3D6FBC95A}">
      <dsp:nvSpPr>
        <dsp:cNvPr id="0" name=""/>
        <dsp:cNvSpPr/>
      </dsp:nvSpPr>
      <dsp:spPr>
        <a:xfrm>
          <a:off x="5860140" y="420349"/>
          <a:ext cx="2661056" cy="292438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9ABDB-7948-4211-A95F-83E9EF6E729A}">
      <dsp:nvSpPr>
        <dsp:cNvPr id="0" name=""/>
        <dsp:cNvSpPr/>
      </dsp:nvSpPr>
      <dsp:spPr>
        <a:xfrm>
          <a:off x="5831267"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Поддержка службы информационной безопасности</a:t>
          </a:r>
        </a:p>
      </dsp:txBody>
      <dsp:txXfrm>
        <a:off x="5831267" y="3219622"/>
        <a:ext cx="2661056" cy="987252"/>
      </dsp:txXfrm>
    </dsp:sp>
    <dsp:sp modelId="{34F5F5CC-67F7-4F4A-BC52-1C414F28859E}">
      <dsp:nvSpPr>
        <dsp:cNvPr id="0" name=""/>
        <dsp:cNvSpPr/>
      </dsp:nvSpPr>
      <dsp:spPr>
        <a:xfrm>
          <a:off x="8787414" y="458104"/>
          <a:ext cx="2661056" cy="2773358"/>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8AA7B-71EB-4A68-89C7-8806834D45EA}">
      <dsp:nvSpPr>
        <dsp:cNvPr id="0" name=""/>
        <dsp:cNvSpPr/>
      </dsp:nvSpPr>
      <dsp:spPr>
        <a:xfrm>
          <a:off x="8787414"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ru-RU" sz="1900" kern="1200" dirty="0">
              <a:solidFill>
                <a:schemeClr val="bg1"/>
              </a:solidFill>
            </a:rPr>
            <a:t>Управление информационной безопасностью</a:t>
          </a:r>
        </a:p>
      </dsp:txBody>
      <dsp:txXfrm>
        <a:off x="8787414" y="3219622"/>
        <a:ext cx="2661056" cy="98725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3DB50-C9BB-49A0-BEA9-5907E7BDE392}">
      <dsp:nvSpPr>
        <dsp:cNvPr id="0" name=""/>
        <dsp:cNvSpPr/>
      </dsp:nvSpPr>
      <dsp:spPr>
        <a:xfrm>
          <a:off x="-6085108" y="-931677"/>
          <a:ext cx="7248690" cy="7248690"/>
        </a:xfrm>
        <a:prstGeom prst="blockArc">
          <a:avLst>
            <a:gd name="adj1" fmla="val 18900000"/>
            <a:gd name="adj2" fmla="val 2700000"/>
            <a:gd name="adj3" fmla="val 298"/>
          </a:avLst>
        </a:prstGeom>
        <a:noFill/>
        <a:ln w="12700" cap="flat" cmpd="sng" algn="ctr">
          <a:solidFill>
            <a:srgbClr val="FFC00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3F8CEA-437E-41B5-B2C1-073F6ADFC7B1}">
      <dsp:nvSpPr>
        <dsp:cNvPr id="0" name=""/>
        <dsp:cNvSpPr/>
      </dsp:nvSpPr>
      <dsp:spPr>
        <a:xfrm>
          <a:off x="366673" y="320271"/>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50800" rIns="50800" bIns="50800" numCol="1" spcCol="1270" anchor="ctr" anchorCtr="0">
          <a:noAutofit/>
        </a:bodyPr>
        <a:lstStyle/>
        <a:p>
          <a:pPr lvl="0" algn="l" defTabSz="889000">
            <a:lnSpc>
              <a:spcPct val="90000"/>
            </a:lnSpc>
            <a:spcBef>
              <a:spcPct val="0"/>
            </a:spcBef>
            <a:spcAft>
              <a:spcPct val="35000"/>
            </a:spcAft>
            <a:buNone/>
          </a:pPr>
          <a:r>
            <a:rPr lang="ru-RU" sz="2000" kern="1200" dirty="0">
              <a:solidFill>
                <a:srgbClr val="2C2C2C"/>
              </a:solidFill>
              <a:latin typeface="Corbel" panose="020B0503020204020204"/>
              <a:ea typeface="+mn-ea"/>
              <a:cs typeface="+mn-cs"/>
            </a:rPr>
            <a:t>Криптографические методы защиты информации</a:t>
          </a:r>
        </a:p>
      </dsp:txBody>
      <dsp:txXfrm>
        <a:off x="366673" y="320271"/>
        <a:ext cx="9334087" cy="489419"/>
      </dsp:txXfrm>
    </dsp:sp>
    <dsp:sp modelId="{302EB32D-3745-454B-9114-F704926775B3}">
      <dsp:nvSpPr>
        <dsp:cNvPr id="0" name=""/>
        <dsp:cNvSpPr/>
      </dsp:nvSpPr>
      <dsp:spPr>
        <a:xfrm>
          <a:off x="71894" y="18363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CBAD493-B72B-4AF0-AE53-FCA3E8FDCC03}">
      <dsp:nvSpPr>
        <dsp:cNvPr id="0" name=""/>
        <dsp:cNvSpPr/>
      </dsp:nvSpPr>
      <dsp:spPr>
        <a:xfrm>
          <a:off x="820994" y="979377"/>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50800" rIns="50800" bIns="50800" numCol="1" spcCol="1270" anchor="ctr" anchorCtr="0">
          <a:noAutofit/>
        </a:bodyPr>
        <a:lstStyle/>
        <a:p>
          <a:pPr lvl="0" algn="l" defTabSz="889000">
            <a:lnSpc>
              <a:spcPct val="90000"/>
            </a:lnSpc>
            <a:spcBef>
              <a:spcPct val="0"/>
            </a:spcBef>
            <a:spcAft>
              <a:spcPct val="35000"/>
            </a:spcAft>
            <a:buNone/>
          </a:pPr>
          <a:r>
            <a:rPr lang="ru-RU" sz="2000" kern="1200" dirty="0">
              <a:solidFill>
                <a:srgbClr val="2C2C2C"/>
              </a:solidFill>
              <a:latin typeface="Corbel" panose="020B0503020204020204"/>
              <a:ea typeface="+mn-ea"/>
              <a:cs typeface="+mn-cs"/>
            </a:rPr>
            <a:t>Стандартизация и сертификация средств информационной безопасности</a:t>
          </a:r>
        </a:p>
      </dsp:txBody>
      <dsp:txXfrm>
        <a:off x="820994" y="979377"/>
        <a:ext cx="8890874" cy="489419"/>
      </dsp:txXfrm>
    </dsp:sp>
    <dsp:sp modelId="{77BABCF2-DC07-4A19-B542-A1C36506DCF9}">
      <dsp:nvSpPr>
        <dsp:cNvPr id="0" name=""/>
        <dsp:cNvSpPr/>
      </dsp:nvSpPr>
      <dsp:spPr>
        <a:xfrm>
          <a:off x="515107" y="91819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B9A7369-B52F-4EA5-8794-6DAF69985349}">
      <dsp:nvSpPr>
        <dsp:cNvPr id="0" name=""/>
        <dsp:cNvSpPr/>
      </dsp:nvSpPr>
      <dsp:spPr>
        <a:xfrm>
          <a:off x="996937" y="1702249"/>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50800" rIns="50800" bIns="50800" numCol="1" spcCol="1270" anchor="ctr" anchorCtr="0">
          <a:noAutofit/>
        </a:bodyPr>
        <a:lstStyle/>
        <a:p>
          <a:pPr lvl="0" algn="l" defTabSz="889000">
            <a:lnSpc>
              <a:spcPct val="90000"/>
            </a:lnSpc>
            <a:spcBef>
              <a:spcPct val="0"/>
            </a:spcBef>
            <a:spcAft>
              <a:spcPct val="35000"/>
            </a:spcAft>
            <a:buNone/>
          </a:pPr>
          <a:r>
            <a:rPr lang="ru-RU" sz="2000" kern="1200" dirty="0">
              <a:solidFill>
                <a:srgbClr val="2C2C2C"/>
              </a:solidFill>
              <a:latin typeface="Corbel" panose="020B0503020204020204"/>
              <a:ea typeface="+mn-ea"/>
              <a:cs typeface="+mn-cs"/>
            </a:rPr>
            <a:t>Безопасность интернета вещей</a:t>
          </a:r>
        </a:p>
      </dsp:txBody>
      <dsp:txXfrm>
        <a:off x="996937" y="1702249"/>
        <a:ext cx="8647995" cy="489419"/>
      </dsp:txXfrm>
    </dsp:sp>
    <dsp:sp modelId="{ECE533FB-231A-4E4F-94D6-23E9FC5536A9}">
      <dsp:nvSpPr>
        <dsp:cNvPr id="0" name=""/>
        <dsp:cNvSpPr/>
      </dsp:nvSpPr>
      <dsp:spPr>
        <a:xfrm>
          <a:off x="757985" y="165222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F1CE333-2D17-4129-86C6-5DB0C0E9533A}">
      <dsp:nvSpPr>
        <dsp:cNvPr id="0" name=""/>
        <dsp:cNvSpPr/>
      </dsp:nvSpPr>
      <dsp:spPr>
        <a:xfrm>
          <a:off x="1141421" y="2447957"/>
          <a:ext cx="857044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50800" rIns="50800" bIns="50800" numCol="1" spcCol="1270" anchor="ctr" anchorCtr="0">
          <a:noAutofit/>
        </a:bodyPr>
        <a:lstStyle/>
        <a:p>
          <a:pPr lvl="0" algn="l" defTabSz="889000">
            <a:lnSpc>
              <a:spcPct val="90000"/>
            </a:lnSpc>
            <a:spcBef>
              <a:spcPct val="0"/>
            </a:spcBef>
            <a:spcAft>
              <a:spcPct val="35000"/>
            </a:spcAft>
            <a:buNone/>
          </a:pPr>
          <a:r>
            <a:rPr lang="ru-RU" sz="2000" kern="1200" dirty="0">
              <a:solidFill>
                <a:srgbClr val="2C2C2C"/>
              </a:solidFill>
              <a:latin typeface="Corbel" panose="020B0503020204020204"/>
              <a:ea typeface="+mn-ea"/>
              <a:cs typeface="+mn-cs"/>
            </a:rPr>
            <a:t>Программирование микроконтроллеров</a:t>
          </a:r>
        </a:p>
      </dsp:txBody>
      <dsp:txXfrm>
        <a:off x="1141421" y="2447957"/>
        <a:ext cx="8570447" cy="489419"/>
      </dsp:txXfrm>
    </dsp:sp>
    <dsp:sp modelId="{0F11D925-3F0C-427F-A079-7696DFDD6E8A}">
      <dsp:nvSpPr>
        <dsp:cNvPr id="0" name=""/>
        <dsp:cNvSpPr/>
      </dsp:nvSpPr>
      <dsp:spPr>
        <a:xfrm>
          <a:off x="835534" y="238678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9609E8A-F7DC-4015-9AD3-ACFFE854DA12}">
      <dsp:nvSpPr>
        <dsp:cNvPr id="0" name=""/>
        <dsp:cNvSpPr/>
      </dsp:nvSpPr>
      <dsp:spPr>
        <a:xfrm>
          <a:off x="1063872" y="3182517"/>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50800" rIns="50800" bIns="50800" numCol="1" spcCol="1270" anchor="ctr" anchorCtr="0">
          <a:noAutofit/>
        </a:bodyPr>
        <a:lstStyle/>
        <a:p>
          <a:pPr lvl="0" algn="l" defTabSz="889000">
            <a:lnSpc>
              <a:spcPct val="90000"/>
            </a:lnSpc>
            <a:spcBef>
              <a:spcPct val="0"/>
            </a:spcBef>
            <a:spcAft>
              <a:spcPct val="35000"/>
            </a:spcAft>
            <a:buNone/>
          </a:pPr>
          <a:r>
            <a:rPr lang="ru-RU" sz="2000" kern="1200" dirty="0">
              <a:solidFill>
                <a:srgbClr val="2C2C2C"/>
              </a:solidFill>
              <a:latin typeface="Corbel" panose="020B0503020204020204"/>
              <a:ea typeface="+mn-ea"/>
              <a:cs typeface="+mn-cs"/>
            </a:rPr>
            <a:t>Управление проектами в информационной безопасности </a:t>
          </a:r>
        </a:p>
      </dsp:txBody>
      <dsp:txXfrm>
        <a:off x="1063872" y="3182517"/>
        <a:ext cx="8647995" cy="489419"/>
      </dsp:txXfrm>
    </dsp:sp>
    <dsp:sp modelId="{D5101CA1-7665-473D-80A1-220773662178}">
      <dsp:nvSpPr>
        <dsp:cNvPr id="0" name=""/>
        <dsp:cNvSpPr/>
      </dsp:nvSpPr>
      <dsp:spPr>
        <a:xfrm>
          <a:off x="757985" y="312134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5DC26BD-BB28-48FA-9253-944596A12E4E}">
      <dsp:nvSpPr>
        <dsp:cNvPr id="0" name=""/>
        <dsp:cNvSpPr/>
      </dsp:nvSpPr>
      <dsp:spPr>
        <a:xfrm>
          <a:off x="820994" y="3916538"/>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50800" rIns="50800" bIns="50800" numCol="1" spcCol="1270" anchor="ctr" anchorCtr="0">
          <a:noAutofit/>
        </a:bodyPr>
        <a:lstStyle/>
        <a:p>
          <a:pPr lvl="0" algn="l" defTabSz="889000">
            <a:lnSpc>
              <a:spcPct val="90000"/>
            </a:lnSpc>
            <a:spcBef>
              <a:spcPct val="0"/>
            </a:spcBef>
            <a:spcAft>
              <a:spcPct val="35000"/>
            </a:spcAft>
            <a:buNone/>
          </a:pPr>
          <a:r>
            <a:rPr lang="ru-RU" sz="2000" kern="1200" dirty="0">
              <a:solidFill>
                <a:srgbClr val="2C2C2C"/>
              </a:solidFill>
              <a:latin typeface="Corbel" panose="020B0503020204020204"/>
              <a:ea typeface="+mn-ea"/>
              <a:cs typeface="+mn-cs"/>
            </a:rPr>
            <a:t>Биометрические системы контроля допуска</a:t>
          </a:r>
        </a:p>
      </dsp:txBody>
      <dsp:txXfrm>
        <a:off x="820994" y="3916538"/>
        <a:ext cx="8890874" cy="489419"/>
      </dsp:txXfrm>
    </dsp:sp>
    <dsp:sp modelId="{A4695769-F1DC-4B91-BB17-E23B61AA201F}">
      <dsp:nvSpPr>
        <dsp:cNvPr id="0" name=""/>
        <dsp:cNvSpPr/>
      </dsp:nvSpPr>
      <dsp:spPr>
        <a:xfrm>
          <a:off x="515107" y="385536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6133D10-B157-44FB-832E-6DB49CEAA60F}">
      <dsp:nvSpPr>
        <dsp:cNvPr id="0" name=""/>
        <dsp:cNvSpPr/>
      </dsp:nvSpPr>
      <dsp:spPr>
        <a:xfrm>
          <a:off x="377781" y="4651098"/>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50800" rIns="50800" bIns="50800" numCol="1" spcCol="1270" anchor="ctr" anchorCtr="0">
          <a:noAutofit/>
        </a:bodyPr>
        <a:lstStyle/>
        <a:p>
          <a:pPr lvl="0" algn="l" defTabSz="889000">
            <a:lnSpc>
              <a:spcPct val="90000"/>
            </a:lnSpc>
            <a:spcBef>
              <a:spcPct val="0"/>
            </a:spcBef>
            <a:spcAft>
              <a:spcPct val="35000"/>
            </a:spcAft>
            <a:buNone/>
          </a:pPr>
          <a:r>
            <a:rPr lang="ru-RU" sz="2000" kern="1200" dirty="0">
              <a:solidFill>
                <a:srgbClr val="2C2C2C"/>
              </a:solidFill>
              <a:latin typeface="Corbel" panose="020B0503020204020204"/>
              <a:ea typeface="+mn-ea"/>
              <a:cs typeface="+mn-cs"/>
            </a:rPr>
            <a:t>Цифровая обработка сигналов</a:t>
          </a:r>
        </a:p>
      </dsp:txBody>
      <dsp:txXfrm>
        <a:off x="377781" y="4651098"/>
        <a:ext cx="9334087" cy="489419"/>
      </dsp:txXfrm>
    </dsp:sp>
    <dsp:sp modelId="{44D67D0A-AA2E-450D-863B-5C939265CD25}">
      <dsp:nvSpPr>
        <dsp:cNvPr id="0" name=""/>
        <dsp:cNvSpPr/>
      </dsp:nvSpPr>
      <dsp:spPr>
        <a:xfrm>
          <a:off x="71894" y="458992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3B280E-28A1-4D1F-A5F1-A08B9B3B9769}">
      <dsp:nvSpPr>
        <dsp:cNvPr id="0" name=""/>
        <dsp:cNvSpPr/>
      </dsp:nvSpPr>
      <dsp:spPr>
        <a:xfrm>
          <a:off x="0" y="157983"/>
          <a:ext cx="2434304" cy="1460582"/>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0" i="0" kern="1200" dirty="0"/>
            <a:t>Разработка </a:t>
          </a:r>
          <a:r>
            <a:rPr lang="en-GB" sz="1900" b="0" i="0" kern="1200" dirty="0"/>
            <a:t>UX/UI</a:t>
          </a:r>
          <a:endParaRPr lang="en-US" sz="1900" kern="1200" dirty="0"/>
        </a:p>
      </dsp:txBody>
      <dsp:txXfrm>
        <a:off x="0" y="157983"/>
        <a:ext cx="2434304" cy="1460582"/>
      </dsp:txXfrm>
    </dsp:sp>
    <dsp:sp modelId="{E5B55691-509D-4EA0-B54C-1DD267A6E795}">
      <dsp:nvSpPr>
        <dsp:cNvPr id="0" name=""/>
        <dsp:cNvSpPr/>
      </dsp:nvSpPr>
      <dsp:spPr>
        <a:xfrm>
          <a:off x="2677735" y="157983"/>
          <a:ext cx="2434304" cy="1460582"/>
        </a:xfrm>
        <a:prstGeom prst="rect">
          <a:avLst/>
        </a:prstGeom>
        <a:gradFill rotWithShape="0">
          <a:gsLst>
            <a:gs pos="0">
              <a:schemeClr val="accent3">
                <a:shade val="80000"/>
                <a:hueOff val="17810"/>
                <a:satOff val="-1403"/>
                <a:lumOff val="5459"/>
                <a:alphaOff val="0"/>
                <a:shade val="51000"/>
                <a:satMod val="130000"/>
              </a:schemeClr>
            </a:gs>
            <a:gs pos="80000">
              <a:schemeClr val="accent3">
                <a:shade val="80000"/>
                <a:hueOff val="17810"/>
                <a:satOff val="-1403"/>
                <a:lumOff val="5459"/>
                <a:alphaOff val="0"/>
                <a:shade val="93000"/>
                <a:satMod val="130000"/>
              </a:schemeClr>
            </a:gs>
            <a:gs pos="100000">
              <a:schemeClr val="accent3">
                <a:shade val="80000"/>
                <a:hueOff val="17810"/>
                <a:satOff val="-1403"/>
                <a:lumOff val="54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0" i="0" kern="1200" dirty="0"/>
            <a:t>Разработка </a:t>
          </a:r>
          <a:r>
            <a:rPr lang="ru-RU" sz="1900" b="0" i="0" kern="1200" dirty="0" err="1"/>
            <a:t>веб-компонентов</a:t>
          </a:r>
          <a:r>
            <a:rPr lang="ru-RU" sz="1900" b="0" i="0" kern="1200" dirty="0"/>
            <a:t> (</a:t>
          </a:r>
          <a:r>
            <a:rPr lang="en-GB" sz="1900" b="0" i="0" kern="1200" dirty="0"/>
            <a:t>Java EE)</a:t>
          </a:r>
          <a:endParaRPr lang="ru-RU" sz="1900" kern="1200" dirty="0"/>
        </a:p>
      </dsp:txBody>
      <dsp:txXfrm>
        <a:off x="2677735" y="157983"/>
        <a:ext cx="2434304" cy="1460582"/>
      </dsp:txXfrm>
    </dsp:sp>
    <dsp:sp modelId="{B4080A65-B69E-462D-8720-3C10F9D91DB0}">
      <dsp:nvSpPr>
        <dsp:cNvPr id="0" name=""/>
        <dsp:cNvSpPr/>
      </dsp:nvSpPr>
      <dsp:spPr>
        <a:xfrm>
          <a:off x="5355470" y="157983"/>
          <a:ext cx="2434304" cy="1460582"/>
        </a:xfrm>
        <a:prstGeom prst="rect">
          <a:avLst/>
        </a:prstGeom>
        <a:gradFill rotWithShape="0">
          <a:gsLst>
            <a:gs pos="0">
              <a:schemeClr val="accent3">
                <a:shade val="80000"/>
                <a:hueOff val="35620"/>
                <a:satOff val="-2805"/>
                <a:lumOff val="10918"/>
                <a:alphaOff val="0"/>
                <a:shade val="51000"/>
                <a:satMod val="130000"/>
              </a:schemeClr>
            </a:gs>
            <a:gs pos="80000">
              <a:schemeClr val="accent3">
                <a:shade val="80000"/>
                <a:hueOff val="35620"/>
                <a:satOff val="-2805"/>
                <a:lumOff val="10918"/>
                <a:alphaOff val="0"/>
                <a:shade val="93000"/>
                <a:satMod val="130000"/>
              </a:schemeClr>
            </a:gs>
            <a:gs pos="100000">
              <a:schemeClr val="accent3">
                <a:shade val="80000"/>
                <a:hueOff val="35620"/>
                <a:satOff val="-2805"/>
                <a:lumOff val="109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0" i="0" kern="1200" dirty="0"/>
            <a:t>Основы разработки приложений .</a:t>
          </a:r>
          <a:r>
            <a:rPr lang="en-GB" sz="1900" b="0" i="0" kern="1200" dirty="0"/>
            <a:t>NET</a:t>
          </a:r>
          <a:endParaRPr lang="ru-RU" sz="1900" kern="1200" dirty="0"/>
        </a:p>
      </dsp:txBody>
      <dsp:txXfrm>
        <a:off x="5355470" y="157983"/>
        <a:ext cx="2434304" cy="1460582"/>
      </dsp:txXfrm>
    </dsp:sp>
    <dsp:sp modelId="{3E4443A2-DBF5-4C08-8B2B-2C88B3494BC6}">
      <dsp:nvSpPr>
        <dsp:cNvPr id="0" name=""/>
        <dsp:cNvSpPr/>
      </dsp:nvSpPr>
      <dsp:spPr>
        <a:xfrm>
          <a:off x="0" y="1861996"/>
          <a:ext cx="2434304" cy="1460582"/>
        </a:xfrm>
        <a:prstGeom prst="rect">
          <a:avLst/>
        </a:prstGeom>
        <a:gradFill rotWithShape="0">
          <a:gsLst>
            <a:gs pos="0">
              <a:schemeClr val="accent3">
                <a:shade val="80000"/>
                <a:hueOff val="53430"/>
                <a:satOff val="-4208"/>
                <a:lumOff val="16376"/>
                <a:alphaOff val="0"/>
                <a:shade val="51000"/>
                <a:satMod val="130000"/>
              </a:schemeClr>
            </a:gs>
            <a:gs pos="80000">
              <a:schemeClr val="accent3">
                <a:shade val="80000"/>
                <a:hueOff val="53430"/>
                <a:satOff val="-4208"/>
                <a:lumOff val="16376"/>
                <a:alphaOff val="0"/>
                <a:shade val="93000"/>
                <a:satMod val="130000"/>
              </a:schemeClr>
            </a:gs>
            <a:gs pos="100000">
              <a:schemeClr val="accent3">
                <a:shade val="80000"/>
                <a:hueOff val="53430"/>
                <a:satOff val="-4208"/>
                <a:lumOff val="163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0" i="0" kern="1200" dirty="0"/>
            <a:t>Разработка </a:t>
          </a:r>
          <a:r>
            <a:rPr lang="ru-RU" sz="1900" b="0" i="0" kern="1200" dirty="0" err="1"/>
            <a:t>бизнес-компонентов</a:t>
          </a:r>
          <a:r>
            <a:rPr lang="ru-RU" sz="1900" b="0" i="0" kern="1200" dirty="0"/>
            <a:t> и </a:t>
          </a:r>
          <a:r>
            <a:rPr lang="ru-RU" sz="1900" b="0" i="0" kern="1200" dirty="0" err="1"/>
            <a:t>веб-сервисов</a:t>
          </a:r>
          <a:r>
            <a:rPr lang="ru-RU" sz="1900" b="0" i="0" kern="1200" dirty="0"/>
            <a:t> для платформы Java EE</a:t>
          </a:r>
          <a:endParaRPr lang="ru-RU" sz="1900" kern="1200" dirty="0"/>
        </a:p>
      </dsp:txBody>
      <dsp:txXfrm>
        <a:off x="0" y="1861996"/>
        <a:ext cx="2434304" cy="1460582"/>
      </dsp:txXfrm>
    </dsp:sp>
    <dsp:sp modelId="{EDAAC5C0-8B1C-4F0C-B90F-77EDEFE393CB}">
      <dsp:nvSpPr>
        <dsp:cNvPr id="0" name=""/>
        <dsp:cNvSpPr/>
      </dsp:nvSpPr>
      <dsp:spPr>
        <a:xfrm>
          <a:off x="2677735" y="1861996"/>
          <a:ext cx="2434304" cy="1460582"/>
        </a:xfrm>
        <a:prstGeom prst="rect">
          <a:avLst/>
        </a:prstGeom>
        <a:gradFill rotWithShape="0">
          <a:gsLst>
            <a:gs pos="0">
              <a:schemeClr val="accent3">
                <a:shade val="80000"/>
                <a:hueOff val="71240"/>
                <a:satOff val="-5610"/>
                <a:lumOff val="21835"/>
                <a:alphaOff val="0"/>
                <a:shade val="51000"/>
                <a:satMod val="130000"/>
              </a:schemeClr>
            </a:gs>
            <a:gs pos="80000">
              <a:schemeClr val="accent3">
                <a:shade val="80000"/>
                <a:hueOff val="71240"/>
                <a:satOff val="-5610"/>
                <a:lumOff val="21835"/>
                <a:alphaOff val="0"/>
                <a:shade val="93000"/>
                <a:satMod val="130000"/>
              </a:schemeClr>
            </a:gs>
            <a:gs pos="100000">
              <a:schemeClr val="accent3">
                <a:shade val="80000"/>
                <a:hueOff val="71240"/>
                <a:satOff val="-5610"/>
                <a:lumOff val="218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0" i="0" kern="1200" dirty="0"/>
            <a:t>Мобильные технологии и приложения</a:t>
          </a:r>
          <a:endParaRPr lang="ru-RU" sz="1900" kern="1200" dirty="0"/>
        </a:p>
      </dsp:txBody>
      <dsp:txXfrm>
        <a:off x="2677735" y="1861996"/>
        <a:ext cx="2434304" cy="1460582"/>
      </dsp:txXfrm>
    </dsp:sp>
    <dsp:sp modelId="{ACC6DB51-AB05-4368-A307-B6C2D3D194E7}">
      <dsp:nvSpPr>
        <dsp:cNvPr id="0" name=""/>
        <dsp:cNvSpPr/>
      </dsp:nvSpPr>
      <dsp:spPr>
        <a:xfrm>
          <a:off x="5355470" y="1861996"/>
          <a:ext cx="2434304" cy="1460582"/>
        </a:xfrm>
        <a:prstGeom prst="rect">
          <a:avLst/>
        </a:prstGeom>
        <a:gradFill rotWithShape="0">
          <a:gsLst>
            <a:gs pos="0">
              <a:schemeClr val="accent3">
                <a:shade val="80000"/>
                <a:hueOff val="89050"/>
                <a:satOff val="-7012"/>
                <a:lumOff val="27294"/>
                <a:alphaOff val="0"/>
                <a:shade val="51000"/>
                <a:satMod val="130000"/>
              </a:schemeClr>
            </a:gs>
            <a:gs pos="80000">
              <a:schemeClr val="accent3">
                <a:shade val="80000"/>
                <a:hueOff val="89050"/>
                <a:satOff val="-7012"/>
                <a:lumOff val="27294"/>
                <a:alphaOff val="0"/>
                <a:shade val="93000"/>
                <a:satMod val="130000"/>
              </a:schemeClr>
            </a:gs>
            <a:gs pos="100000">
              <a:schemeClr val="accent3">
                <a:shade val="80000"/>
                <a:hueOff val="89050"/>
                <a:satOff val="-7012"/>
                <a:lumOff val="27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0" i="0" kern="1200" dirty="0"/>
            <a:t>Full Stack </a:t>
          </a:r>
          <a:r>
            <a:rPr lang="ru-RU" sz="1900" b="0" i="0" kern="1200" dirty="0"/>
            <a:t>разработка</a:t>
          </a:r>
          <a:endParaRPr lang="ru-RU" sz="1900" kern="1200" dirty="0"/>
        </a:p>
      </dsp:txBody>
      <dsp:txXfrm>
        <a:off x="5355470" y="1861996"/>
        <a:ext cx="2434304" cy="1460582"/>
      </dsp:txXfrm>
    </dsp:sp>
    <dsp:sp modelId="{DF55FB15-93BB-4C9C-996B-F1029FCF848F}">
      <dsp:nvSpPr>
        <dsp:cNvPr id="0" name=""/>
        <dsp:cNvSpPr/>
      </dsp:nvSpPr>
      <dsp:spPr>
        <a:xfrm>
          <a:off x="2677735" y="3566009"/>
          <a:ext cx="2434304" cy="1460582"/>
        </a:xfrm>
        <a:prstGeom prst="rect">
          <a:avLst/>
        </a:prstGeom>
        <a:gradFill rotWithShape="0">
          <a:gsLst>
            <a:gs pos="0">
              <a:schemeClr val="accent3">
                <a:shade val="80000"/>
                <a:hueOff val="106860"/>
                <a:satOff val="-8415"/>
                <a:lumOff val="32753"/>
                <a:alphaOff val="0"/>
                <a:shade val="51000"/>
                <a:satMod val="130000"/>
              </a:schemeClr>
            </a:gs>
            <a:gs pos="80000">
              <a:schemeClr val="accent3">
                <a:shade val="80000"/>
                <a:hueOff val="106860"/>
                <a:satOff val="-8415"/>
                <a:lumOff val="32753"/>
                <a:alphaOff val="0"/>
                <a:shade val="93000"/>
                <a:satMod val="130000"/>
              </a:schemeClr>
            </a:gs>
            <a:gs pos="100000">
              <a:schemeClr val="accent3">
                <a:shade val="80000"/>
                <a:hueOff val="106860"/>
                <a:satOff val="-8415"/>
                <a:lumOff val="327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0" i="0" kern="1200" dirty="0"/>
            <a:t>Разработка приложений на базе ASP.NET</a:t>
          </a:r>
          <a:endParaRPr lang="ru-RU" sz="1900" kern="1200" dirty="0"/>
        </a:p>
      </dsp:txBody>
      <dsp:txXfrm>
        <a:off x="2677735" y="3566009"/>
        <a:ext cx="2434304" cy="14605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4C389-E33F-4616-963F-A4CF2B1CA75B}">
      <dsp:nvSpPr>
        <dsp:cNvPr id="0" name=""/>
        <dsp:cNvSpPr/>
      </dsp:nvSpPr>
      <dsp:spPr>
        <a:xfrm>
          <a:off x="0" y="157983"/>
          <a:ext cx="2434304" cy="146058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a:t>Теория электрических цепей</a:t>
          </a:r>
          <a:endParaRPr lang="en-US" sz="1800" kern="1200" dirty="0"/>
        </a:p>
      </dsp:txBody>
      <dsp:txXfrm>
        <a:off x="0" y="157983"/>
        <a:ext cx="2434304" cy="1460582"/>
      </dsp:txXfrm>
    </dsp:sp>
    <dsp:sp modelId="{E61B83E9-F438-480F-8311-9731799A60F9}">
      <dsp:nvSpPr>
        <dsp:cNvPr id="0" name=""/>
        <dsp:cNvSpPr/>
      </dsp:nvSpPr>
      <dsp:spPr>
        <a:xfrm>
          <a:off x="2677735" y="157983"/>
          <a:ext cx="2434304" cy="1460582"/>
        </a:xfrm>
        <a:prstGeom prst="rect">
          <a:avLst/>
        </a:prstGeom>
        <a:gradFill rotWithShape="0">
          <a:gsLst>
            <a:gs pos="0">
              <a:schemeClr val="accent2">
                <a:shade val="80000"/>
                <a:hueOff val="89458"/>
                <a:satOff val="-5195"/>
                <a:lumOff val="5330"/>
                <a:alphaOff val="0"/>
                <a:shade val="51000"/>
                <a:satMod val="130000"/>
              </a:schemeClr>
            </a:gs>
            <a:gs pos="80000">
              <a:schemeClr val="accent2">
                <a:shade val="80000"/>
                <a:hueOff val="89458"/>
                <a:satOff val="-5195"/>
                <a:lumOff val="5330"/>
                <a:alphaOff val="0"/>
                <a:shade val="93000"/>
                <a:satMod val="130000"/>
              </a:schemeClr>
            </a:gs>
            <a:gs pos="100000">
              <a:schemeClr val="accent2">
                <a:shade val="80000"/>
                <a:hueOff val="89458"/>
                <a:satOff val="-5195"/>
                <a:lumOff val="5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a:t>Основы коммутации, маршрутизации и беспроводных сетей</a:t>
          </a:r>
          <a:endParaRPr lang="en-US" sz="1800" kern="1200" dirty="0"/>
        </a:p>
      </dsp:txBody>
      <dsp:txXfrm>
        <a:off x="2677735" y="157983"/>
        <a:ext cx="2434304" cy="1460582"/>
      </dsp:txXfrm>
    </dsp:sp>
    <dsp:sp modelId="{6A0F5283-2727-443C-B7B4-64E07253701E}">
      <dsp:nvSpPr>
        <dsp:cNvPr id="0" name=""/>
        <dsp:cNvSpPr/>
      </dsp:nvSpPr>
      <dsp:spPr>
        <a:xfrm>
          <a:off x="5355470" y="157983"/>
          <a:ext cx="2434304" cy="1460582"/>
        </a:xfrm>
        <a:prstGeom prst="rect">
          <a:avLst/>
        </a:prstGeom>
        <a:gradFill rotWithShape="0">
          <a:gsLst>
            <a:gs pos="0">
              <a:schemeClr val="accent2">
                <a:shade val="80000"/>
                <a:hueOff val="178917"/>
                <a:satOff val="-10390"/>
                <a:lumOff val="10659"/>
                <a:alphaOff val="0"/>
                <a:shade val="51000"/>
                <a:satMod val="130000"/>
              </a:schemeClr>
            </a:gs>
            <a:gs pos="80000">
              <a:schemeClr val="accent2">
                <a:shade val="80000"/>
                <a:hueOff val="178917"/>
                <a:satOff val="-10390"/>
                <a:lumOff val="10659"/>
                <a:alphaOff val="0"/>
                <a:shade val="93000"/>
                <a:satMod val="130000"/>
              </a:schemeClr>
            </a:gs>
            <a:gs pos="100000">
              <a:schemeClr val="accent2">
                <a:shade val="80000"/>
                <a:hueOff val="178917"/>
                <a:satOff val="-10390"/>
                <a:lumOff val="10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a:t>Электроника </a:t>
          </a:r>
          <a:endParaRPr lang="en-US" sz="1800" kern="1200" dirty="0"/>
        </a:p>
      </dsp:txBody>
      <dsp:txXfrm>
        <a:off x="5355470" y="157983"/>
        <a:ext cx="2434304" cy="1460582"/>
      </dsp:txXfrm>
    </dsp:sp>
    <dsp:sp modelId="{B3EBC711-4146-44FF-9712-9D7A13F715BE}">
      <dsp:nvSpPr>
        <dsp:cNvPr id="0" name=""/>
        <dsp:cNvSpPr/>
      </dsp:nvSpPr>
      <dsp:spPr>
        <a:xfrm>
          <a:off x="0" y="1861996"/>
          <a:ext cx="2434304" cy="1460582"/>
        </a:xfrm>
        <a:prstGeom prst="rect">
          <a:avLst/>
        </a:prstGeom>
        <a:gradFill rotWithShape="0">
          <a:gsLst>
            <a:gs pos="0">
              <a:schemeClr val="accent2">
                <a:shade val="80000"/>
                <a:hueOff val="268375"/>
                <a:satOff val="-15585"/>
                <a:lumOff val="15989"/>
                <a:alphaOff val="0"/>
                <a:shade val="51000"/>
                <a:satMod val="130000"/>
              </a:schemeClr>
            </a:gs>
            <a:gs pos="80000">
              <a:schemeClr val="accent2">
                <a:shade val="80000"/>
                <a:hueOff val="268375"/>
                <a:satOff val="-15585"/>
                <a:lumOff val="15989"/>
                <a:alphaOff val="0"/>
                <a:shade val="93000"/>
                <a:satMod val="130000"/>
              </a:schemeClr>
            </a:gs>
            <a:gs pos="100000">
              <a:schemeClr val="accent2">
                <a:shade val="80000"/>
                <a:hueOff val="268375"/>
                <a:satOff val="-15585"/>
                <a:lumOff val="159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a:t>Безопасность и автоматизация корпоративных сетей</a:t>
          </a:r>
          <a:endParaRPr lang="en-US" sz="1800" kern="1200" dirty="0"/>
        </a:p>
      </dsp:txBody>
      <dsp:txXfrm>
        <a:off x="0" y="1861996"/>
        <a:ext cx="2434304" cy="1460582"/>
      </dsp:txXfrm>
    </dsp:sp>
    <dsp:sp modelId="{7ECC5C60-0D58-4488-AB33-78C865374469}">
      <dsp:nvSpPr>
        <dsp:cNvPr id="0" name=""/>
        <dsp:cNvSpPr/>
      </dsp:nvSpPr>
      <dsp:spPr>
        <a:xfrm>
          <a:off x="2677735" y="1861996"/>
          <a:ext cx="2434304" cy="1460582"/>
        </a:xfrm>
        <a:prstGeom prst="rect">
          <a:avLst/>
        </a:prstGeom>
        <a:gradFill rotWithShape="0">
          <a:gsLst>
            <a:gs pos="0">
              <a:schemeClr val="accent2">
                <a:shade val="80000"/>
                <a:hueOff val="357833"/>
                <a:satOff val="-20779"/>
                <a:lumOff val="21319"/>
                <a:alphaOff val="0"/>
                <a:shade val="51000"/>
                <a:satMod val="130000"/>
              </a:schemeClr>
            </a:gs>
            <a:gs pos="80000">
              <a:schemeClr val="accent2">
                <a:shade val="80000"/>
                <a:hueOff val="357833"/>
                <a:satOff val="-20779"/>
                <a:lumOff val="21319"/>
                <a:alphaOff val="0"/>
                <a:shade val="93000"/>
                <a:satMod val="130000"/>
              </a:schemeClr>
            </a:gs>
            <a:gs pos="100000">
              <a:schemeClr val="accent2">
                <a:shade val="80000"/>
                <a:hueOff val="357833"/>
                <a:satOff val="-20779"/>
                <a:lumOff val="213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a:t>Сетевое программирование</a:t>
          </a:r>
          <a:endParaRPr lang="en-US" sz="1800" kern="1200" dirty="0"/>
        </a:p>
      </dsp:txBody>
      <dsp:txXfrm>
        <a:off x="2677735" y="1861996"/>
        <a:ext cx="2434304" cy="1460582"/>
      </dsp:txXfrm>
    </dsp:sp>
    <dsp:sp modelId="{38DE1FF1-FD65-4CC6-8505-B9F869645823}">
      <dsp:nvSpPr>
        <dsp:cNvPr id="0" name=""/>
        <dsp:cNvSpPr/>
      </dsp:nvSpPr>
      <dsp:spPr>
        <a:xfrm>
          <a:off x="5355470" y="1861996"/>
          <a:ext cx="2434304" cy="1460582"/>
        </a:xfrm>
        <a:prstGeom prst="rect">
          <a:avLst/>
        </a:prstGeom>
        <a:gradFill rotWithShape="0">
          <a:gsLst>
            <a:gs pos="0">
              <a:schemeClr val="accent2">
                <a:shade val="80000"/>
                <a:hueOff val="447292"/>
                <a:satOff val="-25974"/>
                <a:lumOff val="26648"/>
                <a:alphaOff val="0"/>
                <a:shade val="51000"/>
                <a:satMod val="130000"/>
              </a:schemeClr>
            </a:gs>
            <a:gs pos="80000">
              <a:schemeClr val="accent2">
                <a:shade val="80000"/>
                <a:hueOff val="447292"/>
                <a:satOff val="-25974"/>
                <a:lumOff val="26648"/>
                <a:alphaOff val="0"/>
                <a:shade val="93000"/>
                <a:satMod val="130000"/>
              </a:schemeClr>
            </a:gs>
            <a:gs pos="100000">
              <a:schemeClr val="accent2">
                <a:shade val="80000"/>
                <a:hueOff val="447292"/>
                <a:satOff val="-25974"/>
                <a:lumOff val="26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t>Облачные вычисления и виртуализация</a:t>
          </a:r>
          <a:endParaRPr lang="en-US" sz="1800" kern="1200" dirty="0"/>
        </a:p>
      </dsp:txBody>
      <dsp:txXfrm>
        <a:off x="5355470" y="1861996"/>
        <a:ext cx="2434304" cy="1460582"/>
      </dsp:txXfrm>
    </dsp:sp>
    <dsp:sp modelId="{065F0A75-F5F7-4416-9699-8EFE04F18BB7}">
      <dsp:nvSpPr>
        <dsp:cNvPr id="0" name=""/>
        <dsp:cNvSpPr/>
      </dsp:nvSpPr>
      <dsp:spPr>
        <a:xfrm>
          <a:off x="2677735" y="3566009"/>
          <a:ext cx="2434304" cy="1460582"/>
        </a:xfrm>
        <a:prstGeom prst="rect">
          <a:avLst/>
        </a:prstGeom>
        <a:gradFill rotWithShape="0">
          <a:gsLst>
            <a:gs pos="0">
              <a:schemeClr val="accent2">
                <a:shade val="80000"/>
                <a:hueOff val="536750"/>
                <a:satOff val="-31169"/>
                <a:lumOff val="31978"/>
                <a:alphaOff val="0"/>
                <a:shade val="51000"/>
                <a:satMod val="130000"/>
              </a:schemeClr>
            </a:gs>
            <a:gs pos="80000">
              <a:schemeClr val="accent2">
                <a:shade val="80000"/>
                <a:hueOff val="536750"/>
                <a:satOff val="-31169"/>
                <a:lumOff val="31978"/>
                <a:alphaOff val="0"/>
                <a:shade val="93000"/>
                <a:satMod val="130000"/>
              </a:schemeClr>
            </a:gs>
            <a:gs pos="100000">
              <a:schemeClr val="accent2">
                <a:shade val="80000"/>
                <a:hueOff val="536750"/>
                <a:satOff val="-31169"/>
                <a:lumOff val="31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a:t>Администрирование систем</a:t>
          </a:r>
          <a:endParaRPr lang="en-US" sz="1800" kern="1200" dirty="0"/>
        </a:p>
      </dsp:txBody>
      <dsp:txXfrm>
        <a:off x="2677735" y="3566009"/>
        <a:ext cx="2434304" cy="146058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92F903-CF3C-4F80-9FCD-2452E1F5AF36}">
      <dsp:nvSpPr>
        <dsp:cNvPr id="0" name=""/>
        <dsp:cNvSpPr/>
      </dsp:nvSpPr>
      <dsp:spPr>
        <a:xfrm>
          <a:off x="0" y="157983"/>
          <a:ext cx="2434304" cy="1460582"/>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Подготовка и анализ данных</a:t>
          </a:r>
          <a:endParaRPr lang="en-US" sz="2300" kern="1200" dirty="0"/>
        </a:p>
      </dsp:txBody>
      <dsp:txXfrm>
        <a:off x="0" y="157983"/>
        <a:ext cx="2434304" cy="1460582"/>
      </dsp:txXfrm>
    </dsp:sp>
    <dsp:sp modelId="{5C87D54A-E398-4D8D-9873-BAF97DAF5321}">
      <dsp:nvSpPr>
        <dsp:cNvPr id="0" name=""/>
        <dsp:cNvSpPr/>
      </dsp:nvSpPr>
      <dsp:spPr>
        <a:xfrm>
          <a:off x="2677735" y="157983"/>
          <a:ext cx="2434304" cy="1460582"/>
        </a:xfrm>
        <a:prstGeom prst="rect">
          <a:avLst/>
        </a:prstGeom>
        <a:gradFill rotWithShape="0">
          <a:gsLst>
            <a:gs pos="0">
              <a:schemeClr val="accent4">
                <a:shade val="80000"/>
                <a:hueOff val="76402"/>
                <a:satOff val="-8645"/>
                <a:lumOff val="6326"/>
                <a:alphaOff val="0"/>
                <a:shade val="51000"/>
                <a:satMod val="130000"/>
              </a:schemeClr>
            </a:gs>
            <a:gs pos="80000">
              <a:schemeClr val="accent4">
                <a:shade val="80000"/>
                <a:hueOff val="76402"/>
                <a:satOff val="-8645"/>
                <a:lumOff val="6326"/>
                <a:alphaOff val="0"/>
                <a:shade val="93000"/>
                <a:satMod val="130000"/>
              </a:schemeClr>
            </a:gs>
            <a:gs pos="100000">
              <a:schemeClr val="accent4">
                <a:shade val="80000"/>
                <a:hueOff val="76402"/>
                <a:satOff val="-8645"/>
                <a:lumOff val="63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err="1"/>
            <a:t>Нереляционные</a:t>
          </a:r>
          <a:r>
            <a:rPr lang="ru-RU" sz="2300" b="0" i="0" kern="1200" dirty="0"/>
            <a:t> базы данных</a:t>
          </a:r>
          <a:endParaRPr lang="en-US" sz="2300" kern="1200" dirty="0"/>
        </a:p>
      </dsp:txBody>
      <dsp:txXfrm>
        <a:off x="2677735" y="157983"/>
        <a:ext cx="2434304" cy="1460582"/>
      </dsp:txXfrm>
    </dsp:sp>
    <dsp:sp modelId="{0411CDC8-4EFE-4B19-A7B9-B19D18FD098B}">
      <dsp:nvSpPr>
        <dsp:cNvPr id="0" name=""/>
        <dsp:cNvSpPr/>
      </dsp:nvSpPr>
      <dsp:spPr>
        <a:xfrm>
          <a:off x="5355470" y="157983"/>
          <a:ext cx="2434304" cy="1460582"/>
        </a:xfrm>
        <a:prstGeom prst="rect">
          <a:avLst/>
        </a:prstGeom>
        <a:gradFill rotWithShape="0">
          <a:gsLst>
            <a:gs pos="0">
              <a:schemeClr val="accent4">
                <a:shade val="80000"/>
                <a:hueOff val="152804"/>
                <a:satOff val="-17291"/>
                <a:lumOff val="12652"/>
                <a:alphaOff val="0"/>
                <a:shade val="51000"/>
                <a:satMod val="130000"/>
              </a:schemeClr>
            </a:gs>
            <a:gs pos="80000">
              <a:schemeClr val="accent4">
                <a:shade val="80000"/>
                <a:hueOff val="152804"/>
                <a:satOff val="-17291"/>
                <a:lumOff val="12652"/>
                <a:alphaOff val="0"/>
                <a:shade val="93000"/>
                <a:satMod val="130000"/>
              </a:schemeClr>
            </a:gs>
            <a:gs pos="100000">
              <a:schemeClr val="accent4">
                <a:shade val="80000"/>
                <a:hueOff val="152804"/>
                <a:satOff val="-17291"/>
                <a:lumOff val="12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Машинное обучение - 1</a:t>
          </a:r>
          <a:endParaRPr lang="en-US" sz="2300" kern="1200" dirty="0"/>
        </a:p>
      </dsp:txBody>
      <dsp:txXfrm>
        <a:off x="5355470" y="157983"/>
        <a:ext cx="2434304" cy="1460582"/>
      </dsp:txXfrm>
    </dsp:sp>
    <dsp:sp modelId="{60468576-59B8-4E60-98AC-1E9FBC25992C}">
      <dsp:nvSpPr>
        <dsp:cNvPr id="0" name=""/>
        <dsp:cNvSpPr/>
      </dsp:nvSpPr>
      <dsp:spPr>
        <a:xfrm>
          <a:off x="0" y="1861996"/>
          <a:ext cx="2434304" cy="1460582"/>
        </a:xfrm>
        <a:prstGeom prst="rect">
          <a:avLst/>
        </a:prstGeom>
        <a:gradFill rotWithShape="0">
          <a:gsLst>
            <a:gs pos="0">
              <a:schemeClr val="accent4">
                <a:shade val="80000"/>
                <a:hueOff val="229206"/>
                <a:satOff val="-25936"/>
                <a:lumOff val="18978"/>
                <a:alphaOff val="0"/>
                <a:shade val="51000"/>
                <a:satMod val="130000"/>
              </a:schemeClr>
            </a:gs>
            <a:gs pos="80000">
              <a:schemeClr val="accent4">
                <a:shade val="80000"/>
                <a:hueOff val="229206"/>
                <a:satOff val="-25936"/>
                <a:lumOff val="18978"/>
                <a:alphaOff val="0"/>
                <a:shade val="93000"/>
                <a:satMod val="130000"/>
              </a:schemeClr>
            </a:gs>
            <a:gs pos="100000">
              <a:schemeClr val="accent4">
                <a:shade val="80000"/>
                <a:hueOff val="229206"/>
                <a:satOff val="-25936"/>
                <a:lumOff val="18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Разработка приложений для БД</a:t>
          </a:r>
          <a:endParaRPr lang="en-US" sz="2300" kern="1200" dirty="0"/>
        </a:p>
      </dsp:txBody>
      <dsp:txXfrm>
        <a:off x="0" y="1861996"/>
        <a:ext cx="2434304" cy="1460582"/>
      </dsp:txXfrm>
    </dsp:sp>
    <dsp:sp modelId="{29D6BAE5-F1B2-44A2-AF8A-38B1A6546684}">
      <dsp:nvSpPr>
        <dsp:cNvPr id="0" name=""/>
        <dsp:cNvSpPr/>
      </dsp:nvSpPr>
      <dsp:spPr>
        <a:xfrm>
          <a:off x="2677735" y="1861996"/>
          <a:ext cx="2434304" cy="1460582"/>
        </a:xfrm>
        <a:prstGeom prst="rect">
          <a:avLst/>
        </a:prstGeom>
        <a:gradFill rotWithShape="0">
          <a:gsLst>
            <a:gs pos="0">
              <a:schemeClr val="accent4">
                <a:shade val="80000"/>
                <a:hueOff val="305609"/>
                <a:satOff val="-34581"/>
                <a:lumOff val="25304"/>
                <a:alphaOff val="0"/>
                <a:shade val="51000"/>
                <a:satMod val="130000"/>
              </a:schemeClr>
            </a:gs>
            <a:gs pos="80000">
              <a:schemeClr val="accent4">
                <a:shade val="80000"/>
                <a:hueOff val="305609"/>
                <a:satOff val="-34581"/>
                <a:lumOff val="25304"/>
                <a:alphaOff val="0"/>
                <a:shade val="93000"/>
                <a:satMod val="130000"/>
              </a:schemeClr>
            </a:gs>
            <a:gs pos="100000">
              <a:schemeClr val="accent4">
                <a:shade val="80000"/>
                <a:hueOff val="305609"/>
                <a:satOff val="-34581"/>
                <a:lumOff val="253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Обработка аудио и текстовых данных</a:t>
          </a:r>
          <a:endParaRPr lang="en-US" sz="2300" kern="1200" dirty="0"/>
        </a:p>
      </dsp:txBody>
      <dsp:txXfrm>
        <a:off x="2677735" y="1861996"/>
        <a:ext cx="2434304" cy="1460582"/>
      </dsp:txXfrm>
    </dsp:sp>
    <dsp:sp modelId="{37899A97-3199-4F05-B000-9368847A3CA5}">
      <dsp:nvSpPr>
        <dsp:cNvPr id="0" name=""/>
        <dsp:cNvSpPr/>
      </dsp:nvSpPr>
      <dsp:spPr>
        <a:xfrm>
          <a:off x="5355470" y="1861996"/>
          <a:ext cx="2434304" cy="1460582"/>
        </a:xfrm>
        <a:prstGeom prst="rect">
          <a:avLst/>
        </a:prstGeom>
        <a:gradFill rotWithShape="0">
          <a:gsLst>
            <a:gs pos="0">
              <a:schemeClr val="accent4">
                <a:shade val="80000"/>
                <a:hueOff val="382011"/>
                <a:satOff val="-43227"/>
                <a:lumOff val="31630"/>
                <a:alphaOff val="0"/>
                <a:shade val="51000"/>
                <a:satMod val="130000"/>
              </a:schemeClr>
            </a:gs>
            <a:gs pos="80000">
              <a:schemeClr val="accent4">
                <a:shade val="80000"/>
                <a:hueOff val="382011"/>
                <a:satOff val="-43227"/>
                <a:lumOff val="31630"/>
                <a:alphaOff val="0"/>
                <a:shade val="93000"/>
                <a:satMod val="130000"/>
              </a:schemeClr>
            </a:gs>
            <a:gs pos="100000">
              <a:schemeClr val="accent4">
                <a:shade val="80000"/>
                <a:hueOff val="382011"/>
                <a:satOff val="-43227"/>
                <a:lumOff val="316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Работа с большими данными</a:t>
          </a:r>
          <a:endParaRPr lang="en-US" sz="2300" kern="1200" dirty="0"/>
        </a:p>
      </dsp:txBody>
      <dsp:txXfrm>
        <a:off x="5355470" y="1861996"/>
        <a:ext cx="2434304" cy="1460582"/>
      </dsp:txXfrm>
    </dsp:sp>
    <dsp:sp modelId="{3101E23D-E773-427C-9F1A-F636941DDB5A}">
      <dsp:nvSpPr>
        <dsp:cNvPr id="0" name=""/>
        <dsp:cNvSpPr/>
      </dsp:nvSpPr>
      <dsp:spPr>
        <a:xfrm>
          <a:off x="2677735" y="3566009"/>
          <a:ext cx="2434304" cy="1460582"/>
        </a:xfrm>
        <a:prstGeom prst="rect">
          <a:avLst/>
        </a:prstGeom>
        <a:gradFill rotWithShape="0">
          <a:gsLst>
            <a:gs pos="0">
              <a:schemeClr val="accent4">
                <a:shade val="80000"/>
                <a:hueOff val="458413"/>
                <a:satOff val="-51872"/>
                <a:lumOff val="37956"/>
                <a:alphaOff val="0"/>
                <a:shade val="51000"/>
                <a:satMod val="130000"/>
              </a:schemeClr>
            </a:gs>
            <a:gs pos="80000">
              <a:schemeClr val="accent4">
                <a:shade val="80000"/>
                <a:hueOff val="458413"/>
                <a:satOff val="-51872"/>
                <a:lumOff val="37956"/>
                <a:alphaOff val="0"/>
                <a:shade val="93000"/>
                <a:satMod val="130000"/>
              </a:schemeClr>
            </a:gs>
            <a:gs pos="100000">
              <a:schemeClr val="accent4">
                <a:shade val="80000"/>
                <a:hueOff val="458413"/>
                <a:satOff val="-51872"/>
                <a:lumOff val="379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Машинное обучение - 2</a:t>
          </a:r>
          <a:endParaRPr lang="en-US" sz="2300" kern="1200" dirty="0"/>
        </a:p>
      </dsp:txBody>
      <dsp:txXfrm>
        <a:off x="2677735" y="3566009"/>
        <a:ext cx="2434304" cy="14605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3B280E-28A1-4D1F-A5F1-A08B9B3B9769}">
      <dsp:nvSpPr>
        <dsp:cNvPr id="0" name=""/>
        <dsp:cNvSpPr/>
      </dsp:nvSpPr>
      <dsp:spPr>
        <a:xfrm>
          <a:off x="0" y="157983"/>
          <a:ext cx="2434304" cy="1460582"/>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Теория электрических цепей</a:t>
          </a:r>
          <a:endParaRPr lang="en-US" sz="2300" kern="1200" dirty="0"/>
        </a:p>
      </dsp:txBody>
      <dsp:txXfrm>
        <a:off x="0" y="157983"/>
        <a:ext cx="2434304" cy="1460582"/>
      </dsp:txXfrm>
    </dsp:sp>
    <dsp:sp modelId="{E5B55691-509D-4EA0-B54C-1DD267A6E795}">
      <dsp:nvSpPr>
        <dsp:cNvPr id="0" name=""/>
        <dsp:cNvSpPr/>
      </dsp:nvSpPr>
      <dsp:spPr>
        <a:xfrm>
          <a:off x="2677735" y="157983"/>
          <a:ext cx="2434304" cy="1460582"/>
        </a:xfrm>
        <a:prstGeom prst="rect">
          <a:avLst/>
        </a:prstGeom>
        <a:gradFill rotWithShape="0">
          <a:gsLst>
            <a:gs pos="0">
              <a:schemeClr val="accent5">
                <a:shade val="80000"/>
                <a:hueOff val="-53909"/>
                <a:satOff val="-4722"/>
                <a:lumOff val="5978"/>
                <a:alphaOff val="0"/>
                <a:shade val="51000"/>
                <a:satMod val="130000"/>
              </a:schemeClr>
            </a:gs>
            <a:gs pos="80000">
              <a:schemeClr val="accent5">
                <a:shade val="80000"/>
                <a:hueOff val="-53909"/>
                <a:satOff val="-4722"/>
                <a:lumOff val="5978"/>
                <a:alphaOff val="0"/>
                <a:shade val="93000"/>
                <a:satMod val="130000"/>
              </a:schemeClr>
            </a:gs>
            <a:gs pos="100000">
              <a:schemeClr val="accent5">
                <a:shade val="80000"/>
                <a:hueOff val="-53909"/>
                <a:satOff val="-4722"/>
                <a:lumOff val="5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0" i="0" kern="1200" dirty="0"/>
            <a:t>AR/VR </a:t>
          </a:r>
          <a:r>
            <a:rPr lang="ru-RU" sz="2300" b="0" i="0" kern="1200" dirty="0"/>
            <a:t>технологии</a:t>
          </a:r>
          <a:endParaRPr lang="ru-RU" sz="2300" kern="1200" dirty="0"/>
        </a:p>
      </dsp:txBody>
      <dsp:txXfrm>
        <a:off x="2677735" y="157983"/>
        <a:ext cx="2434304" cy="1460582"/>
      </dsp:txXfrm>
    </dsp:sp>
    <dsp:sp modelId="{376AB130-F39D-430D-9508-0502F34B909B}">
      <dsp:nvSpPr>
        <dsp:cNvPr id="0" name=""/>
        <dsp:cNvSpPr/>
      </dsp:nvSpPr>
      <dsp:spPr>
        <a:xfrm>
          <a:off x="5355470" y="157983"/>
          <a:ext cx="2434304" cy="1460582"/>
        </a:xfrm>
        <a:prstGeom prst="rect">
          <a:avLst/>
        </a:prstGeom>
        <a:gradFill rotWithShape="0">
          <a:gsLst>
            <a:gs pos="0">
              <a:schemeClr val="accent5">
                <a:shade val="80000"/>
                <a:hueOff val="-107818"/>
                <a:satOff val="-9443"/>
                <a:lumOff val="11955"/>
                <a:alphaOff val="0"/>
                <a:shade val="51000"/>
                <a:satMod val="130000"/>
              </a:schemeClr>
            </a:gs>
            <a:gs pos="80000">
              <a:schemeClr val="accent5">
                <a:shade val="80000"/>
                <a:hueOff val="-107818"/>
                <a:satOff val="-9443"/>
                <a:lumOff val="11955"/>
                <a:alphaOff val="0"/>
                <a:shade val="93000"/>
                <a:satMod val="130000"/>
              </a:schemeClr>
            </a:gs>
            <a:gs pos="100000">
              <a:schemeClr val="accent5">
                <a:shade val="80000"/>
                <a:hueOff val="-107818"/>
                <a:satOff val="-9443"/>
                <a:lumOff val="119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Электроника </a:t>
          </a:r>
          <a:endParaRPr lang="ru-RU" sz="2300" kern="1200" dirty="0"/>
        </a:p>
      </dsp:txBody>
      <dsp:txXfrm>
        <a:off x="5355470" y="157983"/>
        <a:ext cx="2434304" cy="1460582"/>
      </dsp:txXfrm>
    </dsp:sp>
    <dsp:sp modelId="{133A9A66-C11F-4B4F-B9CC-0AF1C28BD176}">
      <dsp:nvSpPr>
        <dsp:cNvPr id="0" name=""/>
        <dsp:cNvSpPr/>
      </dsp:nvSpPr>
      <dsp:spPr>
        <a:xfrm>
          <a:off x="0" y="1861996"/>
          <a:ext cx="2434304" cy="1460582"/>
        </a:xfrm>
        <a:prstGeom prst="rect">
          <a:avLst/>
        </a:prstGeom>
        <a:gradFill rotWithShape="0">
          <a:gsLst>
            <a:gs pos="0">
              <a:schemeClr val="accent5">
                <a:shade val="80000"/>
                <a:hueOff val="-161727"/>
                <a:satOff val="-14165"/>
                <a:lumOff val="17932"/>
                <a:alphaOff val="0"/>
                <a:shade val="51000"/>
                <a:satMod val="130000"/>
              </a:schemeClr>
            </a:gs>
            <a:gs pos="80000">
              <a:schemeClr val="accent5">
                <a:shade val="80000"/>
                <a:hueOff val="-161727"/>
                <a:satOff val="-14165"/>
                <a:lumOff val="17932"/>
                <a:alphaOff val="0"/>
                <a:shade val="93000"/>
                <a:satMod val="130000"/>
              </a:schemeClr>
            </a:gs>
            <a:gs pos="100000">
              <a:schemeClr val="accent5">
                <a:shade val="80000"/>
                <a:hueOff val="-161727"/>
                <a:satOff val="-14165"/>
                <a:lumOff val="179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a:t>Основы логического проектирования</a:t>
          </a:r>
        </a:p>
      </dsp:txBody>
      <dsp:txXfrm>
        <a:off x="0" y="1861996"/>
        <a:ext cx="2434304" cy="1460582"/>
      </dsp:txXfrm>
    </dsp:sp>
    <dsp:sp modelId="{A1D757C6-4EB0-4510-9A32-35A2DA339B08}">
      <dsp:nvSpPr>
        <dsp:cNvPr id="0" name=""/>
        <dsp:cNvSpPr/>
      </dsp:nvSpPr>
      <dsp:spPr>
        <a:xfrm>
          <a:off x="2677735" y="1861996"/>
          <a:ext cx="2434304" cy="1460582"/>
        </a:xfrm>
        <a:prstGeom prst="rect">
          <a:avLst/>
        </a:prstGeom>
        <a:gradFill rotWithShape="0">
          <a:gsLst>
            <a:gs pos="0">
              <a:schemeClr val="accent5">
                <a:shade val="80000"/>
                <a:hueOff val="-215636"/>
                <a:satOff val="-18887"/>
                <a:lumOff val="23910"/>
                <a:alphaOff val="0"/>
                <a:shade val="51000"/>
                <a:satMod val="130000"/>
              </a:schemeClr>
            </a:gs>
            <a:gs pos="80000">
              <a:schemeClr val="accent5">
                <a:shade val="80000"/>
                <a:hueOff val="-215636"/>
                <a:satOff val="-18887"/>
                <a:lumOff val="23910"/>
                <a:alphaOff val="0"/>
                <a:shade val="93000"/>
                <a:satMod val="130000"/>
              </a:schemeClr>
            </a:gs>
            <a:gs pos="100000">
              <a:schemeClr val="accent5">
                <a:shade val="80000"/>
                <a:hueOff val="-215636"/>
                <a:satOff val="-18887"/>
                <a:lumOff val="239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Сенсорные технологии</a:t>
          </a:r>
          <a:endParaRPr lang="ru-RU" sz="2300" kern="1200" dirty="0"/>
        </a:p>
      </dsp:txBody>
      <dsp:txXfrm>
        <a:off x="2677735" y="1861996"/>
        <a:ext cx="2434304" cy="1460582"/>
      </dsp:txXfrm>
    </dsp:sp>
    <dsp:sp modelId="{087DEF57-8E3F-4364-BD86-286CDEEA4BDA}">
      <dsp:nvSpPr>
        <dsp:cNvPr id="0" name=""/>
        <dsp:cNvSpPr/>
      </dsp:nvSpPr>
      <dsp:spPr>
        <a:xfrm>
          <a:off x="5355470" y="1861996"/>
          <a:ext cx="2434304" cy="1460582"/>
        </a:xfrm>
        <a:prstGeom prst="rect">
          <a:avLst/>
        </a:prstGeom>
        <a:gradFill rotWithShape="0">
          <a:gsLst>
            <a:gs pos="0">
              <a:schemeClr val="accent5">
                <a:shade val="80000"/>
                <a:hueOff val="-269545"/>
                <a:satOff val="-23608"/>
                <a:lumOff val="29888"/>
                <a:alphaOff val="0"/>
                <a:shade val="51000"/>
                <a:satMod val="130000"/>
              </a:schemeClr>
            </a:gs>
            <a:gs pos="80000">
              <a:schemeClr val="accent5">
                <a:shade val="80000"/>
                <a:hueOff val="-269545"/>
                <a:satOff val="-23608"/>
                <a:lumOff val="29888"/>
                <a:alphaOff val="0"/>
                <a:shade val="93000"/>
                <a:satMod val="130000"/>
              </a:schemeClr>
            </a:gs>
            <a:gs pos="100000">
              <a:schemeClr val="accent5">
                <a:shade val="80000"/>
                <a:hueOff val="-269545"/>
                <a:satOff val="-23608"/>
                <a:lumOff val="298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Прикладная робототехника (</a:t>
          </a:r>
          <a:r>
            <a:rPr lang="en-GB" sz="2300" b="0" i="0" kern="1200" dirty="0"/>
            <a:t>IoT)</a:t>
          </a:r>
          <a:endParaRPr lang="ru-RU" sz="2300" kern="1200" dirty="0"/>
        </a:p>
      </dsp:txBody>
      <dsp:txXfrm>
        <a:off x="5355470" y="1861996"/>
        <a:ext cx="2434304" cy="1460582"/>
      </dsp:txXfrm>
    </dsp:sp>
    <dsp:sp modelId="{3F1B0397-32DD-4B58-9E5C-1EDE32D0B9C7}">
      <dsp:nvSpPr>
        <dsp:cNvPr id="0" name=""/>
        <dsp:cNvSpPr/>
      </dsp:nvSpPr>
      <dsp:spPr>
        <a:xfrm>
          <a:off x="2677735" y="3566009"/>
          <a:ext cx="2434304" cy="1460582"/>
        </a:xfrm>
        <a:prstGeom prst="rect">
          <a:avLst/>
        </a:prstGeom>
        <a:gradFill rotWithShape="0">
          <a:gsLst>
            <a:gs pos="0">
              <a:schemeClr val="accent5">
                <a:shade val="80000"/>
                <a:hueOff val="-323454"/>
                <a:satOff val="-28330"/>
                <a:lumOff val="35865"/>
                <a:alphaOff val="0"/>
                <a:shade val="51000"/>
                <a:satMod val="130000"/>
              </a:schemeClr>
            </a:gs>
            <a:gs pos="80000">
              <a:schemeClr val="accent5">
                <a:shade val="80000"/>
                <a:hueOff val="-323454"/>
                <a:satOff val="-28330"/>
                <a:lumOff val="35865"/>
                <a:alphaOff val="0"/>
                <a:shade val="93000"/>
                <a:satMod val="130000"/>
              </a:schemeClr>
            </a:gs>
            <a:gs pos="100000">
              <a:schemeClr val="accent5">
                <a:shade val="80000"/>
                <a:hueOff val="-323454"/>
                <a:satOff val="-28330"/>
                <a:lumOff val="358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Искусственный интеллект в робототехнике</a:t>
          </a:r>
          <a:endParaRPr lang="ru-RU" sz="2300" kern="1200" dirty="0"/>
        </a:p>
      </dsp:txBody>
      <dsp:txXfrm>
        <a:off x="2677735" y="3566009"/>
        <a:ext cx="2434304" cy="14605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4C389-E33F-4616-963F-A4CF2B1CA75B}">
      <dsp:nvSpPr>
        <dsp:cNvPr id="0" name=""/>
        <dsp:cNvSpPr/>
      </dsp:nvSpPr>
      <dsp:spPr>
        <a:xfrm>
          <a:off x="0" y="157983"/>
          <a:ext cx="2434304" cy="146058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0" i="0" kern="1200" dirty="0"/>
            <a:t>Разработка </a:t>
          </a:r>
          <a:r>
            <a:rPr lang="en-GB" sz="2600" b="0" i="0" kern="1200" dirty="0"/>
            <a:t>UX/UI</a:t>
          </a:r>
          <a:endParaRPr lang="en-US" sz="2600" kern="1200" dirty="0"/>
        </a:p>
      </dsp:txBody>
      <dsp:txXfrm>
        <a:off x="0" y="157983"/>
        <a:ext cx="2434304" cy="1460582"/>
      </dsp:txXfrm>
    </dsp:sp>
    <dsp:sp modelId="{E61B83E9-F438-480F-8311-9731799A60F9}">
      <dsp:nvSpPr>
        <dsp:cNvPr id="0" name=""/>
        <dsp:cNvSpPr/>
      </dsp:nvSpPr>
      <dsp:spPr>
        <a:xfrm>
          <a:off x="2677735" y="157983"/>
          <a:ext cx="2434304" cy="1460582"/>
        </a:xfrm>
        <a:prstGeom prst="rect">
          <a:avLst/>
        </a:prstGeom>
        <a:gradFill rotWithShape="0">
          <a:gsLst>
            <a:gs pos="0">
              <a:schemeClr val="accent2">
                <a:shade val="80000"/>
                <a:hueOff val="89458"/>
                <a:satOff val="-5195"/>
                <a:lumOff val="5330"/>
                <a:alphaOff val="0"/>
                <a:shade val="51000"/>
                <a:satMod val="130000"/>
              </a:schemeClr>
            </a:gs>
            <a:gs pos="80000">
              <a:schemeClr val="accent2">
                <a:shade val="80000"/>
                <a:hueOff val="89458"/>
                <a:satOff val="-5195"/>
                <a:lumOff val="5330"/>
                <a:alphaOff val="0"/>
                <a:shade val="93000"/>
                <a:satMod val="130000"/>
              </a:schemeClr>
            </a:gs>
            <a:gs pos="100000">
              <a:schemeClr val="accent2">
                <a:shade val="80000"/>
                <a:hueOff val="89458"/>
                <a:satOff val="-5195"/>
                <a:lumOff val="5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0" i="0" kern="1200" dirty="0"/>
            <a:t>Основы графического дизайна</a:t>
          </a:r>
          <a:endParaRPr lang="en-US" sz="2600" kern="1200" dirty="0"/>
        </a:p>
      </dsp:txBody>
      <dsp:txXfrm>
        <a:off x="2677735" y="157983"/>
        <a:ext cx="2434304" cy="1460582"/>
      </dsp:txXfrm>
    </dsp:sp>
    <dsp:sp modelId="{6A0F5283-2727-443C-B7B4-64E07253701E}">
      <dsp:nvSpPr>
        <dsp:cNvPr id="0" name=""/>
        <dsp:cNvSpPr/>
      </dsp:nvSpPr>
      <dsp:spPr>
        <a:xfrm>
          <a:off x="5355470" y="157983"/>
          <a:ext cx="2434304" cy="1460582"/>
        </a:xfrm>
        <a:prstGeom prst="rect">
          <a:avLst/>
        </a:prstGeom>
        <a:gradFill rotWithShape="0">
          <a:gsLst>
            <a:gs pos="0">
              <a:schemeClr val="accent2">
                <a:shade val="80000"/>
                <a:hueOff val="178917"/>
                <a:satOff val="-10390"/>
                <a:lumOff val="10659"/>
                <a:alphaOff val="0"/>
                <a:shade val="51000"/>
                <a:satMod val="130000"/>
              </a:schemeClr>
            </a:gs>
            <a:gs pos="80000">
              <a:schemeClr val="accent2">
                <a:shade val="80000"/>
                <a:hueOff val="178917"/>
                <a:satOff val="-10390"/>
                <a:lumOff val="10659"/>
                <a:alphaOff val="0"/>
                <a:shade val="93000"/>
                <a:satMod val="130000"/>
              </a:schemeClr>
            </a:gs>
            <a:gs pos="100000">
              <a:schemeClr val="accent2">
                <a:shade val="80000"/>
                <a:hueOff val="178917"/>
                <a:satOff val="-10390"/>
                <a:lumOff val="10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0" i="0" kern="1200" dirty="0"/>
            <a:t>Научная визуализация</a:t>
          </a:r>
          <a:endParaRPr lang="en-US" sz="2600" kern="1200" dirty="0"/>
        </a:p>
      </dsp:txBody>
      <dsp:txXfrm>
        <a:off x="5355470" y="157983"/>
        <a:ext cx="2434304" cy="1460582"/>
      </dsp:txXfrm>
    </dsp:sp>
    <dsp:sp modelId="{B3EBC711-4146-44FF-9712-9D7A13F715BE}">
      <dsp:nvSpPr>
        <dsp:cNvPr id="0" name=""/>
        <dsp:cNvSpPr/>
      </dsp:nvSpPr>
      <dsp:spPr>
        <a:xfrm>
          <a:off x="0" y="1861996"/>
          <a:ext cx="2434304" cy="1460582"/>
        </a:xfrm>
        <a:prstGeom prst="rect">
          <a:avLst/>
        </a:prstGeom>
        <a:gradFill rotWithShape="0">
          <a:gsLst>
            <a:gs pos="0">
              <a:schemeClr val="accent2">
                <a:shade val="80000"/>
                <a:hueOff val="268375"/>
                <a:satOff val="-15585"/>
                <a:lumOff val="15989"/>
                <a:alphaOff val="0"/>
                <a:shade val="51000"/>
                <a:satMod val="130000"/>
              </a:schemeClr>
            </a:gs>
            <a:gs pos="80000">
              <a:schemeClr val="accent2">
                <a:shade val="80000"/>
                <a:hueOff val="268375"/>
                <a:satOff val="-15585"/>
                <a:lumOff val="15989"/>
                <a:alphaOff val="0"/>
                <a:shade val="93000"/>
                <a:satMod val="130000"/>
              </a:schemeClr>
            </a:gs>
            <a:gs pos="100000">
              <a:schemeClr val="accent2">
                <a:shade val="80000"/>
                <a:hueOff val="268375"/>
                <a:satOff val="-15585"/>
                <a:lumOff val="159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0" i="0" kern="1200" dirty="0"/>
            <a:t>AR/VR </a:t>
          </a:r>
          <a:r>
            <a:rPr lang="ru-RU" sz="2600" b="0" i="0" kern="1200" dirty="0"/>
            <a:t>технологии</a:t>
          </a:r>
          <a:endParaRPr lang="en-US" sz="2600" kern="1200" dirty="0"/>
        </a:p>
      </dsp:txBody>
      <dsp:txXfrm>
        <a:off x="0" y="1861996"/>
        <a:ext cx="2434304" cy="1460582"/>
      </dsp:txXfrm>
    </dsp:sp>
    <dsp:sp modelId="{7ECC5C60-0D58-4488-AB33-78C865374469}">
      <dsp:nvSpPr>
        <dsp:cNvPr id="0" name=""/>
        <dsp:cNvSpPr/>
      </dsp:nvSpPr>
      <dsp:spPr>
        <a:xfrm>
          <a:off x="2677735" y="1861996"/>
          <a:ext cx="2434304" cy="1460582"/>
        </a:xfrm>
        <a:prstGeom prst="rect">
          <a:avLst/>
        </a:prstGeom>
        <a:gradFill rotWithShape="0">
          <a:gsLst>
            <a:gs pos="0">
              <a:schemeClr val="accent2">
                <a:shade val="80000"/>
                <a:hueOff val="357833"/>
                <a:satOff val="-20779"/>
                <a:lumOff val="21319"/>
                <a:alphaOff val="0"/>
                <a:shade val="51000"/>
                <a:satMod val="130000"/>
              </a:schemeClr>
            </a:gs>
            <a:gs pos="80000">
              <a:schemeClr val="accent2">
                <a:shade val="80000"/>
                <a:hueOff val="357833"/>
                <a:satOff val="-20779"/>
                <a:lumOff val="21319"/>
                <a:alphaOff val="0"/>
                <a:shade val="93000"/>
                <a:satMod val="130000"/>
              </a:schemeClr>
            </a:gs>
            <a:gs pos="100000">
              <a:schemeClr val="accent2">
                <a:shade val="80000"/>
                <a:hueOff val="357833"/>
                <a:satOff val="-20779"/>
                <a:lumOff val="213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0" i="0" kern="1200" dirty="0"/>
            <a:t>Введение в компьютерное зрение</a:t>
          </a:r>
          <a:endParaRPr lang="en-US" sz="2600" kern="1200" dirty="0"/>
        </a:p>
      </dsp:txBody>
      <dsp:txXfrm>
        <a:off x="2677735" y="1861996"/>
        <a:ext cx="2434304" cy="1460582"/>
      </dsp:txXfrm>
    </dsp:sp>
    <dsp:sp modelId="{38DE1FF1-FD65-4CC6-8505-B9F869645823}">
      <dsp:nvSpPr>
        <dsp:cNvPr id="0" name=""/>
        <dsp:cNvSpPr/>
      </dsp:nvSpPr>
      <dsp:spPr>
        <a:xfrm>
          <a:off x="5355470" y="1861996"/>
          <a:ext cx="2434304" cy="1460582"/>
        </a:xfrm>
        <a:prstGeom prst="rect">
          <a:avLst/>
        </a:prstGeom>
        <a:gradFill rotWithShape="0">
          <a:gsLst>
            <a:gs pos="0">
              <a:schemeClr val="accent2">
                <a:shade val="80000"/>
                <a:hueOff val="447292"/>
                <a:satOff val="-25974"/>
                <a:lumOff val="26648"/>
                <a:alphaOff val="0"/>
                <a:shade val="51000"/>
                <a:satMod val="130000"/>
              </a:schemeClr>
            </a:gs>
            <a:gs pos="80000">
              <a:schemeClr val="accent2">
                <a:shade val="80000"/>
                <a:hueOff val="447292"/>
                <a:satOff val="-25974"/>
                <a:lumOff val="26648"/>
                <a:alphaOff val="0"/>
                <a:shade val="93000"/>
                <a:satMod val="130000"/>
              </a:schemeClr>
            </a:gs>
            <a:gs pos="100000">
              <a:schemeClr val="accent2">
                <a:shade val="80000"/>
                <a:hueOff val="447292"/>
                <a:satOff val="-25974"/>
                <a:lumOff val="26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0" i="0" kern="1200" dirty="0"/>
            <a:t>Анимация и визуальные эффекты</a:t>
          </a:r>
          <a:endParaRPr lang="en-US" sz="2600" kern="1200" dirty="0"/>
        </a:p>
      </dsp:txBody>
      <dsp:txXfrm>
        <a:off x="5355470" y="1861996"/>
        <a:ext cx="2434304" cy="1460582"/>
      </dsp:txXfrm>
    </dsp:sp>
    <dsp:sp modelId="{065F0A75-F5F7-4416-9699-8EFE04F18BB7}">
      <dsp:nvSpPr>
        <dsp:cNvPr id="0" name=""/>
        <dsp:cNvSpPr/>
      </dsp:nvSpPr>
      <dsp:spPr>
        <a:xfrm>
          <a:off x="2677735" y="3566009"/>
          <a:ext cx="2434304" cy="1460582"/>
        </a:xfrm>
        <a:prstGeom prst="rect">
          <a:avLst/>
        </a:prstGeom>
        <a:gradFill rotWithShape="0">
          <a:gsLst>
            <a:gs pos="0">
              <a:schemeClr val="accent2">
                <a:shade val="80000"/>
                <a:hueOff val="536750"/>
                <a:satOff val="-31169"/>
                <a:lumOff val="31978"/>
                <a:alphaOff val="0"/>
                <a:shade val="51000"/>
                <a:satMod val="130000"/>
              </a:schemeClr>
            </a:gs>
            <a:gs pos="80000">
              <a:schemeClr val="accent2">
                <a:shade val="80000"/>
                <a:hueOff val="536750"/>
                <a:satOff val="-31169"/>
                <a:lumOff val="31978"/>
                <a:alphaOff val="0"/>
                <a:shade val="93000"/>
                <a:satMod val="130000"/>
              </a:schemeClr>
            </a:gs>
            <a:gs pos="100000">
              <a:schemeClr val="accent2">
                <a:shade val="80000"/>
                <a:hueOff val="536750"/>
                <a:satOff val="-31169"/>
                <a:lumOff val="31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0" i="0" kern="1200" dirty="0"/>
            <a:t>Системы виртуальной реальности</a:t>
          </a:r>
          <a:endParaRPr lang="en-US" sz="2600" kern="1200" dirty="0"/>
        </a:p>
      </dsp:txBody>
      <dsp:txXfrm>
        <a:off x="2677735" y="3566009"/>
        <a:ext cx="2434304" cy="146058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7988E3-9796-4A1E-8B3E-F1EA497EB0FE}">
      <dsp:nvSpPr>
        <dsp:cNvPr id="0" name=""/>
        <dsp:cNvSpPr/>
      </dsp:nvSpPr>
      <dsp:spPr>
        <a:xfrm>
          <a:off x="0" y="23652"/>
          <a:ext cx="7488832" cy="6786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Учебная лаборатория кибербезопасности</a:t>
          </a:r>
          <a:endParaRPr lang="ru-RU" sz="1800" b="0" kern="1200" dirty="0">
            <a:latin typeface="Arial" pitchFamily="34" charset="0"/>
            <a:cs typeface="Arial" pitchFamily="34" charset="0"/>
          </a:endParaRPr>
        </a:p>
      </dsp:txBody>
      <dsp:txXfrm>
        <a:off x="0" y="23652"/>
        <a:ext cx="7488832" cy="678600"/>
      </dsp:txXfrm>
    </dsp:sp>
    <dsp:sp modelId="{1D6C725F-0940-4D4D-B246-27F7CBB01832}">
      <dsp:nvSpPr>
        <dsp:cNvPr id="0" name=""/>
        <dsp:cNvSpPr/>
      </dsp:nvSpPr>
      <dsp:spPr>
        <a:xfrm>
          <a:off x="0" y="785772"/>
          <a:ext cx="7488832" cy="6786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Научно-исследовательская лаборатория мехатроники и интеллектуальных систем</a:t>
          </a:r>
          <a:endParaRPr lang="ru-RU" sz="1800" b="0" kern="1200" dirty="0">
            <a:latin typeface="Arial" pitchFamily="34" charset="0"/>
            <a:cs typeface="Arial" pitchFamily="34" charset="0"/>
          </a:endParaRPr>
        </a:p>
      </dsp:txBody>
      <dsp:txXfrm>
        <a:off x="0" y="785772"/>
        <a:ext cx="7488832" cy="678600"/>
      </dsp:txXfrm>
    </dsp:sp>
    <dsp:sp modelId="{B0459B65-23A3-4AAE-833D-D3E4099CB13F}">
      <dsp:nvSpPr>
        <dsp:cNvPr id="0" name=""/>
        <dsp:cNvSpPr/>
      </dsp:nvSpPr>
      <dsp:spPr>
        <a:xfrm>
          <a:off x="0" y="1547892"/>
          <a:ext cx="7488832" cy="6786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Учебная лаборатория роботроники</a:t>
          </a:r>
          <a:endParaRPr lang="ru-RU" sz="1800" b="0" kern="1200" dirty="0">
            <a:latin typeface="Arial" pitchFamily="34" charset="0"/>
            <a:cs typeface="Arial" pitchFamily="34" charset="0"/>
          </a:endParaRPr>
        </a:p>
      </dsp:txBody>
      <dsp:txXfrm>
        <a:off x="0" y="1547892"/>
        <a:ext cx="7488832" cy="678600"/>
      </dsp:txXfrm>
    </dsp:sp>
    <dsp:sp modelId="{6E2DBCF1-740B-48C5-8EB4-3724491D1788}">
      <dsp:nvSpPr>
        <dsp:cNvPr id="0" name=""/>
        <dsp:cNvSpPr/>
      </dsp:nvSpPr>
      <dsp:spPr>
        <a:xfrm>
          <a:off x="0" y="2310012"/>
          <a:ext cx="7488832" cy="6786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Исследовательская лаборатория Технологий Microsof</a:t>
          </a:r>
          <a:r>
            <a:rPr lang="en-US" sz="1800" kern="1200" dirty="0"/>
            <a:t>t</a:t>
          </a:r>
          <a:endParaRPr lang="ru-RU" sz="1800" b="0" kern="1200" dirty="0">
            <a:latin typeface="Arial" pitchFamily="34" charset="0"/>
            <a:cs typeface="Arial" pitchFamily="34" charset="0"/>
          </a:endParaRPr>
        </a:p>
      </dsp:txBody>
      <dsp:txXfrm>
        <a:off x="0" y="2310012"/>
        <a:ext cx="7488832" cy="678600"/>
      </dsp:txXfrm>
    </dsp:sp>
    <dsp:sp modelId="{85DBBB8E-A111-47C0-9A6A-C2D304EE1536}">
      <dsp:nvSpPr>
        <dsp:cNvPr id="0" name=""/>
        <dsp:cNvSpPr/>
      </dsp:nvSpPr>
      <dsp:spPr>
        <a:xfrm>
          <a:off x="0" y="3072132"/>
          <a:ext cx="7488832" cy="6786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Учебная лаборатория </a:t>
          </a:r>
          <a:r>
            <a:rPr lang="en-US" sz="1800" kern="1200" dirty="0"/>
            <a:t>Cisco</a:t>
          </a:r>
          <a:endParaRPr lang="ru-RU" sz="1800" b="0" kern="1200" dirty="0">
            <a:latin typeface="Arial" pitchFamily="34" charset="0"/>
            <a:cs typeface="Arial" pitchFamily="34" charset="0"/>
          </a:endParaRPr>
        </a:p>
      </dsp:txBody>
      <dsp:txXfrm>
        <a:off x="0" y="3072132"/>
        <a:ext cx="7488832" cy="678600"/>
      </dsp:txXfrm>
    </dsp:sp>
    <dsp:sp modelId="{A39E00BF-2F37-4858-A3B8-3CB9FBA4C51E}">
      <dsp:nvSpPr>
        <dsp:cNvPr id="0" name=""/>
        <dsp:cNvSpPr/>
      </dsp:nvSpPr>
      <dsp:spPr>
        <a:xfrm>
          <a:off x="0" y="3834252"/>
          <a:ext cx="7488832" cy="6786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Центр олимпийской подготовки </a:t>
          </a:r>
          <a:endParaRPr lang="ru-RU" sz="1800" b="0" kern="1200" dirty="0">
            <a:latin typeface="Arial" pitchFamily="34" charset="0"/>
            <a:cs typeface="Arial" pitchFamily="34" charset="0"/>
          </a:endParaRPr>
        </a:p>
      </dsp:txBody>
      <dsp:txXfrm>
        <a:off x="0" y="3834252"/>
        <a:ext cx="7488832" cy="6786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D2DF89-A3F3-4F99-BC72-B138BDBEFD3B}">
      <dsp:nvSpPr>
        <dsp:cNvPr id="0" name=""/>
        <dsp:cNvSpPr/>
      </dsp:nvSpPr>
      <dsp:spPr>
        <a:xfrm>
          <a:off x="5591" y="453933"/>
          <a:ext cx="2661056" cy="2790043"/>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921D1-48EB-49D7-931F-FEB2A178A0D9}">
      <dsp:nvSpPr>
        <dsp:cNvPr id="0" name=""/>
        <dsp:cNvSpPr/>
      </dsp:nvSpPr>
      <dsp:spPr>
        <a:xfrm>
          <a:off x="72969" y="3189200"/>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ru-RU" sz="2100" kern="1200" dirty="0">
              <a:solidFill>
                <a:schemeClr val="bg1"/>
              </a:solidFill>
            </a:rPr>
            <a:t>Защита средств хранения информации</a:t>
          </a:r>
        </a:p>
      </dsp:txBody>
      <dsp:txXfrm>
        <a:off x="72969" y="3189200"/>
        <a:ext cx="2661056" cy="987252"/>
      </dsp:txXfrm>
    </dsp:sp>
    <dsp:sp modelId="{D6435AAE-2740-431B-9A7B-9B288899D969}">
      <dsp:nvSpPr>
        <dsp:cNvPr id="0" name=""/>
        <dsp:cNvSpPr/>
      </dsp:nvSpPr>
      <dsp:spPr>
        <a:xfrm>
          <a:off x="2952105" y="401088"/>
          <a:ext cx="2661056" cy="296292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078BE-DFE8-4D45-B1AA-6CBE912D08A1}">
      <dsp:nvSpPr>
        <dsp:cNvPr id="0" name=""/>
        <dsp:cNvSpPr/>
      </dsp:nvSpPr>
      <dsp:spPr>
        <a:xfrm>
          <a:off x="3029648"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ru-RU" sz="2100" kern="1200" dirty="0">
              <a:solidFill>
                <a:schemeClr val="bg1"/>
              </a:solidFill>
            </a:rPr>
            <a:t>Защита каналов передачи информации</a:t>
          </a:r>
        </a:p>
      </dsp:txBody>
      <dsp:txXfrm>
        <a:off x="3029648" y="3219622"/>
        <a:ext cx="2661056" cy="987252"/>
      </dsp:txXfrm>
    </dsp:sp>
    <dsp:sp modelId="{13ACB7C9-A79F-4AF4-8E70-81D3D6FBC95A}">
      <dsp:nvSpPr>
        <dsp:cNvPr id="0" name=""/>
        <dsp:cNvSpPr/>
      </dsp:nvSpPr>
      <dsp:spPr>
        <a:xfrm>
          <a:off x="5860140" y="420349"/>
          <a:ext cx="2661056" cy="292438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9ABDB-7948-4211-A95F-83E9EF6E729A}">
      <dsp:nvSpPr>
        <dsp:cNvPr id="0" name=""/>
        <dsp:cNvSpPr/>
      </dsp:nvSpPr>
      <dsp:spPr>
        <a:xfrm>
          <a:off x="5831267"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ru-RU" sz="2100" kern="1200" dirty="0">
              <a:solidFill>
                <a:schemeClr val="bg1"/>
              </a:solidFill>
            </a:rPr>
            <a:t>Защита программного обеспечения</a:t>
          </a:r>
        </a:p>
      </dsp:txBody>
      <dsp:txXfrm>
        <a:off x="5831267" y="3219622"/>
        <a:ext cx="2661056" cy="987252"/>
      </dsp:txXfrm>
    </dsp:sp>
    <dsp:sp modelId="{34F5F5CC-67F7-4F4A-BC52-1C414F28859E}">
      <dsp:nvSpPr>
        <dsp:cNvPr id="0" name=""/>
        <dsp:cNvSpPr/>
      </dsp:nvSpPr>
      <dsp:spPr>
        <a:xfrm>
          <a:off x="8787414" y="458104"/>
          <a:ext cx="2661056" cy="2773358"/>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8AA7B-71EB-4A68-89C7-8806834D45EA}">
      <dsp:nvSpPr>
        <dsp:cNvPr id="0" name=""/>
        <dsp:cNvSpPr/>
      </dsp:nvSpPr>
      <dsp:spPr>
        <a:xfrm>
          <a:off x="8787414" y="3219622"/>
          <a:ext cx="2661056" cy="98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ru-RU" sz="2100" kern="1200" dirty="0">
              <a:solidFill>
                <a:schemeClr val="bg1"/>
              </a:solidFill>
            </a:rPr>
            <a:t>Защита корпоративной информации</a:t>
          </a:r>
        </a:p>
      </dsp:txBody>
      <dsp:txXfrm>
        <a:off x="8787414" y="3219622"/>
        <a:ext cx="2661056" cy="98725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3DB50-C9BB-49A0-BEA9-5907E7BDE392}">
      <dsp:nvSpPr>
        <dsp:cNvPr id="0" name=""/>
        <dsp:cNvSpPr/>
      </dsp:nvSpPr>
      <dsp:spPr>
        <a:xfrm>
          <a:off x="-6085108" y="-931677"/>
          <a:ext cx="7248690" cy="7248690"/>
        </a:xfrm>
        <a:prstGeom prst="blockArc">
          <a:avLst>
            <a:gd name="adj1" fmla="val 18900000"/>
            <a:gd name="adj2" fmla="val 2700000"/>
            <a:gd name="adj3" fmla="val 298"/>
          </a:avLst>
        </a:prstGeom>
        <a:noFill/>
        <a:ln w="12700" cap="flat" cmpd="sng" algn="ctr">
          <a:solidFill>
            <a:srgbClr val="FFC00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3F8CEA-437E-41B5-B2C1-073F6ADFC7B1}">
      <dsp:nvSpPr>
        <dsp:cNvPr id="0" name=""/>
        <dsp:cNvSpPr/>
      </dsp:nvSpPr>
      <dsp:spPr>
        <a:xfrm>
          <a:off x="377781" y="244817"/>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Криптографические методы защиты информации</a:t>
          </a:r>
        </a:p>
      </dsp:txBody>
      <dsp:txXfrm>
        <a:off x="377781" y="244817"/>
        <a:ext cx="9334087" cy="489419"/>
      </dsp:txXfrm>
    </dsp:sp>
    <dsp:sp modelId="{302EB32D-3745-454B-9114-F704926775B3}">
      <dsp:nvSpPr>
        <dsp:cNvPr id="0" name=""/>
        <dsp:cNvSpPr/>
      </dsp:nvSpPr>
      <dsp:spPr>
        <a:xfrm>
          <a:off x="71894" y="18363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CBAD493-B72B-4AF0-AE53-FCA3E8FDCC03}">
      <dsp:nvSpPr>
        <dsp:cNvPr id="0" name=""/>
        <dsp:cNvSpPr/>
      </dsp:nvSpPr>
      <dsp:spPr>
        <a:xfrm>
          <a:off x="820994" y="979377"/>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Корпоративная</a:t>
          </a:r>
          <a:r>
            <a:rPr lang="ru-RU" sz="2500" kern="1200" dirty="0">
              <a:solidFill>
                <a:srgbClr val="FFFFFF"/>
              </a:solidFill>
              <a:latin typeface="Corbel" panose="020B0503020204020204"/>
              <a:ea typeface="+mn-ea"/>
              <a:cs typeface="+mn-cs"/>
            </a:rPr>
            <a:t> </a:t>
          </a:r>
          <a:r>
            <a:rPr lang="ru-RU" sz="2500" kern="1200" dirty="0" err="1">
              <a:solidFill>
                <a:srgbClr val="2C2C2C"/>
              </a:solidFill>
              <a:latin typeface="Corbel" panose="020B0503020204020204"/>
              <a:ea typeface="+mn-ea"/>
              <a:cs typeface="+mn-cs"/>
            </a:rPr>
            <a:t>Кибербезопасность</a:t>
          </a:r>
          <a:endParaRPr lang="ru-RU" sz="2500" kern="1200" dirty="0">
            <a:solidFill>
              <a:srgbClr val="2C2C2C"/>
            </a:solidFill>
            <a:latin typeface="Corbel" panose="020B0503020204020204"/>
            <a:ea typeface="+mn-ea"/>
            <a:cs typeface="+mn-cs"/>
          </a:endParaRPr>
        </a:p>
      </dsp:txBody>
      <dsp:txXfrm>
        <a:off x="820994" y="979377"/>
        <a:ext cx="8890874" cy="489419"/>
      </dsp:txXfrm>
    </dsp:sp>
    <dsp:sp modelId="{77BABCF2-DC07-4A19-B542-A1C36506DCF9}">
      <dsp:nvSpPr>
        <dsp:cNvPr id="0" name=""/>
        <dsp:cNvSpPr/>
      </dsp:nvSpPr>
      <dsp:spPr>
        <a:xfrm>
          <a:off x="515107" y="918199"/>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B9A7369-B52F-4EA5-8794-6DAF69985349}">
      <dsp:nvSpPr>
        <dsp:cNvPr id="0" name=""/>
        <dsp:cNvSpPr/>
      </dsp:nvSpPr>
      <dsp:spPr>
        <a:xfrm>
          <a:off x="1063872" y="1713398"/>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Цифровая</a:t>
          </a:r>
          <a:r>
            <a:rPr lang="ru-RU" sz="2500" kern="1200" dirty="0">
              <a:solidFill>
                <a:srgbClr val="FFFFFF"/>
              </a:solidFill>
              <a:latin typeface="Corbel" panose="020B0503020204020204"/>
              <a:ea typeface="+mn-ea"/>
              <a:cs typeface="+mn-cs"/>
            </a:rPr>
            <a:t> </a:t>
          </a:r>
          <a:r>
            <a:rPr lang="ru-RU" sz="2500" kern="1200" dirty="0">
              <a:solidFill>
                <a:srgbClr val="2C2C2C"/>
              </a:solidFill>
              <a:latin typeface="Corbel" panose="020B0503020204020204"/>
              <a:ea typeface="+mn-ea"/>
              <a:cs typeface="+mn-cs"/>
            </a:rPr>
            <a:t>криминалистика</a:t>
          </a:r>
        </a:p>
      </dsp:txBody>
      <dsp:txXfrm>
        <a:off x="1063872" y="1713398"/>
        <a:ext cx="8647995" cy="489419"/>
      </dsp:txXfrm>
    </dsp:sp>
    <dsp:sp modelId="{ECE533FB-231A-4E4F-94D6-23E9FC5536A9}">
      <dsp:nvSpPr>
        <dsp:cNvPr id="0" name=""/>
        <dsp:cNvSpPr/>
      </dsp:nvSpPr>
      <dsp:spPr>
        <a:xfrm>
          <a:off x="757985" y="165222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F1CE333-2D17-4129-86C6-5DB0C0E9533A}">
      <dsp:nvSpPr>
        <dsp:cNvPr id="0" name=""/>
        <dsp:cNvSpPr/>
      </dsp:nvSpPr>
      <dsp:spPr>
        <a:xfrm>
          <a:off x="1141421" y="2447957"/>
          <a:ext cx="857044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Практический</a:t>
          </a:r>
          <a:r>
            <a:rPr lang="ru-RU" sz="2500" kern="1200" dirty="0">
              <a:solidFill>
                <a:srgbClr val="FFFFFF"/>
              </a:solidFill>
              <a:latin typeface="Corbel" panose="020B0503020204020204"/>
              <a:ea typeface="+mn-ea"/>
              <a:cs typeface="+mn-cs"/>
            </a:rPr>
            <a:t> </a:t>
          </a:r>
          <a:r>
            <a:rPr lang="ru-RU" sz="2500" kern="1200" dirty="0" err="1">
              <a:solidFill>
                <a:srgbClr val="2C2C2C"/>
              </a:solidFill>
              <a:latin typeface="Corbel" panose="020B0503020204020204"/>
              <a:ea typeface="+mn-ea"/>
              <a:cs typeface="+mn-cs"/>
            </a:rPr>
            <a:t>пентестинг</a:t>
          </a:r>
          <a:endParaRPr lang="ru-RU" sz="2500" kern="1200" dirty="0">
            <a:solidFill>
              <a:srgbClr val="2C2C2C"/>
            </a:solidFill>
            <a:latin typeface="Corbel" panose="020B0503020204020204"/>
            <a:ea typeface="+mn-ea"/>
            <a:cs typeface="+mn-cs"/>
          </a:endParaRPr>
        </a:p>
      </dsp:txBody>
      <dsp:txXfrm>
        <a:off x="1141421" y="2447957"/>
        <a:ext cx="8570447" cy="489419"/>
      </dsp:txXfrm>
    </dsp:sp>
    <dsp:sp modelId="{0F11D925-3F0C-427F-A079-7696DFDD6E8A}">
      <dsp:nvSpPr>
        <dsp:cNvPr id="0" name=""/>
        <dsp:cNvSpPr/>
      </dsp:nvSpPr>
      <dsp:spPr>
        <a:xfrm>
          <a:off x="835534" y="238678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9609E8A-F7DC-4015-9AD3-ACFFE854DA12}">
      <dsp:nvSpPr>
        <dsp:cNvPr id="0" name=""/>
        <dsp:cNvSpPr/>
      </dsp:nvSpPr>
      <dsp:spPr>
        <a:xfrm>
          <a:off x="1063872" y="3182517"/>
          <a:ext cx="8647995"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Управление</a:t>
          </a:r>
          <a:r>
            <a:rPr lang="ru-RU" sz="2500" kern="1200" dirty="0">
              <a:solidFill>
                <a:srgbClr val="FFFFFF"/>
              </a:solidFill>
              <a:latin typeface="Corbel" panose="020B0503020204020204"/>
              <a:ea typeface="+mn-ea"/>
              <a:cs typeface="+mn-cs"/>
            </a:rPr>
            <a:t> </a:t>
          </a:r>
          <a:r>
            <a:rPr lang="ru-RU" sz="2500" kern="1200" dirty="0">
              <a:solidFill>
                <a:srgbClr val="2C2C2C"/>
              </a:solidFill>
              <a:latin typeface="Corbel" panose="020B0503020204020204"/>
              <a:ea typeface="+mn-ea"/>
              <a:cs typeface="+mn-cs"/>
            </a:rPr>
            <a:t>проектами в информационной безопасности </a:t>
          </a:r>
        </a:p>
      </dsp:txBody>
      <dsp:txXfrm>
        <a:off x="1063872" y="3182517"/>
        <a:ext cx="8647995" cy="489419"/>
      </dsp:txXfrm>
    </dsp:sp>
    <dsp:sp modelId="{D5101CA1-7665-473D-80A1-220773662178}">
      <dsp:nvSpPr>
        <dsp:cNvPr id="0" name=""/>
        <dsp:cNvSpPr/>
      </dsp:nvSpPr>
      <dsp:spPr>
        <a:xfrm>
          <a:off x="757985" y="3121340"/>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5DC26BD-BB28-48FA-9253-944596A12E4E}">
      <dsp:nvSpPr>
        <dsp:cNvPr id="0" name=""/>
        <dsp:cNvSpPr/>
      </dsp:nvSpPr>
      <dsp:spPr>
        <a:xfrm>
          <a:off x="820994" y="3916538"/>
          <a:ext cx="8890874"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Защита приложений и скриптов от модификаций</a:t>
          </a:r>
        </a:p>
      </dsp:txBody>
      <dsp:txXfrm>
        <a:off x="820994" y="3916538"/>
        <a:ext cx="8890874" cy="489419"/>
      </dsp:txXfrm>
    </dsp:sp>
    <dsp:sp modelId="{A4695769-F1DC-4B91-BB17-E23B61AA201F}">
      <dsp:nvSpPr>
        <dsp:cNvPr id="0" name=""/>
        <dsp:cNvSpPr/>
      </dsp:nvSpPr>
      <dsp:spPr>
        <a:xfrm>
          <a:off x="515107" y="385536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6133D10-B157-44FB-832E-6DB49CEAA60F}">
      <dsp:nvSpPr>
        <dsp:cNvPr id="0" name=""/>
        <dsp:cNvSpPr/>
      </dsp:nvSpPr>
      <dsp:spPr>
        <a:xfrm>
          <a:off x="377781" y="4651098"/>
          <a:ext cx="9334087" cy="489419"/>
        </a:xfrm>
        <a:prstGeom prst="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477" tIns="63500" rIns="63500" bIns="63500" numCol="1" spcCol="1270" anchor="ctr" anchorCtr="0">
          <a:noAutofit/>
        </a:bodyPr>
        <a:lstStyle/>
        <a:p>
          <a:pPr lvl="0" algn="l" defTabSz="1111250">
            <a:lnSpc>
              <a:spcPct val="90000"/>
            </a:lnSpc>
            <a:spcBef>
              <a:spcPct val="0"/>
            </a:spcBef>
            <a:spcAft>
              <a:spcPct val="35000"/>
            </a:spcAft>
            <a:buNone/>
          </a:pPr>
          <a:r>
            <a:rPr lang="ru-RU" sz="2500" kern="1200" dirty="0">
              <a:solidFill>
                <a:srgbClr val="2C2C2C"/>
              </a:solidFill>
              <a:latin typeface="Corbel" panose="020B0503020204020204"/>
              <a:ea typeface="+mn-ea"/>
              <a:cs typeface="+mn-cs"/>
            </a:rPr>
            <a:t>Технологии защиты компьютерной информации</a:t>
          </a:r>
        </a:p>
      </dsp:txBody>
      <dsp:txXfrm>
        <a:off x="377781" y="4651098"/>
        <a:ext cx="9334087" cy="489419"/>
      </dsp:txXfrm>
    </dsp:sp>
    <dsp:sp modelId="{44D67D0A-AA2E-450D-863B-5C939265CD25}">
      <dsp:nvSpPr>
        <dsp:cNvPr id="0" name=""/>
        <dsp:cNvSpPr/>
      </dsp:nvSpPr>
      <dsp:spPr>
        <a:xfrm>
          <a:off x="71894" y="4589921"/>
          <a:ext cx="611774" cy="611774"/>
        </a:xfrm>
        <a:prstGeom prst="ellipse">
          <a:avLst/>
        </a:prstGeom>
        <a:solidFill>
          <a:srgbClr val="FFFFFF">
            <a:hueOff val="0"/>
            <a:satOff val="0"/>
            <a:lumOff val="0"/>
            <a:alphaOff val="0"/>
          </a:srgbClr>
        </a:solidFill>
        <a:ln w="12700" cap="flat" cmpd="sng" algn="ctr">
          <a:solidFill>
            <a:srgbClr val="FFC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List1#3">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491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FB540C2-C004-44C6-A2EB-03942EF1AE3B}" type="slidenum">
              <a:rPr lang="ru-RU"/>
              <a:pPr>
                <a:defRPr/>
              </a:pPr>
              <a:t>‹#›</a:t>
            </a:fld>
            <a:endParaRPr lang="ru-RU"/>
          </a:p>
        </p:txBody>
      </p:sp>
    </p:spTree>
    <p:extLst>
      <p:ext uri="{BB962C8B-B14F-4D97-AF65-F5344CB8AC3E}">
        <p14:creationId xmlns="" xmlns:p14="http://schemas.microsoft.com/office/powerpoint/2010/main" val="2295946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1FB540C2-C004-44C6-A2EB-03942EF1AE3B}" type="slidenum">
              <a:rPr lang="ru-RU" smtClean="0"/>
              <a:pPr>
                <a:defRPr/>
              </a:pPr>
              <a:t>5</a:t>
            </a:fld>
            <a:endParaRPr lang="ru-RU"/>
          </a:p>
        </p:txBody>
      </p:sp>
    </p:spTree>
    <p:extLst>
      <p:ext uri="{BB962C8B-B14F-4D97-AF65-F5344CB8AC3E}">
        <p14:creationId xmlns="" xmlns:p14="http://schemas.microsoft.com/office/powerpoint/2010/main" val="164138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1FB540C2-C004-44C6-A2EB-03942EF1AE3B}" type="slidenum">
              <a:rPr lang="ru-RU" smtClean="0"/>
              <a:pPr>
                <a:defRPr/>
              </a:pPr>
              <a:t>6</a:t>
            </a:fld>
            <a:endParaRPr lang="ru-RU"/>
          </a:p>
        </p:txBody>
      </p:sp>
    </p:spTree>
    <p:extLst>
      <p:ext uri="{BB962C8B-B14F-4D97-AF65-F5344CB8AC3E}">
        <p14:creationId xmlns="" xmlns:p14="http://schemas.microsoft.com/office/powerpoint/2010/main" val="31747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1FB540C2-C004-44C6-A2EB-03942EF1AE3B}" type="slidenum">
              <a:rPr lang="ru-RU" smtClean="0"/>
              <a:pPr>
                <a:defRPr/>
              </a:pPr>
              <a:t>7</a:t>
            </a:fld>
            <a:endParaRPr lang="ru-RU"/>
          </a:p>
        </p:txBody>
      </p:sp>
    </p:spTree>
    <p:extLst>
      <p:ext uri="{BB962C8B-B14F-4D97-AF65-F5344CB8AC3E}">
        <p14:creationId xmlns="" xmlns:p14="http://schemas.microsoft.com/office/powerpoint/2010/main" val="64955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1FB540C2-C004-44C6-A2EB-03942EF1AE3B}" type="slidenum">
              <a:rPr lang="ru-RU" smtClean="0"/>
              <a:pPr>
                <a:defRPr/>
              </a:pPr>
              <a:t>8</a:t>
            </a:fld>
            <a:endParaRPr lang="ru-RU"/>
          </a:p>
        </p:txBody>
      </p:sp>
    </p:spTree>
    <p:extLst>
      <p:ext uri="{BB962C8B-B14F-4D97-AF65-F5344CB8AC3E}">
        <p14:creationId xmlns="" xmlns:p14="http://schemas.microsoft.com/office/powerpoint/2010/main" val="256713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1FB540C2-C004-44C6-A2EB-03942EF1AE3B}" type="slidenum">
              <a:rPr lang="ru-RU" smtClean="0"/>
              <a:pPr>
                <a:defRPr/>
              </a:pPr>
              <a:t>9</a:t>
            </a:fld>
            <a:endParaRPr lang="ru-RU"/>
          </a:p>
        </p:txBody>
      </p:sp>
    </p:spTree>
    <p:extLst>
      <p:ext uri="{BB962C8B-B14F-4D97-AF65-F5344CB8AC3E}">
        <p14:creationId xmlns="" xmlns:p14="http://schemas.microsoft.com/office/powerpoint/2010/main" val="85515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1FB540C2-C004-44C6-A2EB-03942EF1AE3B}" type="slidenum">
              <a:rPr lang="ru-RU" smtClean="0"/>
              <a:pPr>
                <a:defRPr/>
              </a:pPr>
              <a:t>10</a:t>
            </a:fld>
            <a:endParaRPr lang="ru-RU"/>
          </a:p>
        </p:txBody>
      </p:sp>
    </p:spTree>
    <p:extLst>
      <p:ext uri="{BB962C8B-B14F-4D97-AF65-F5344CB8AC3E}">
        <p14:creationId xmlns="" xmlns:p14="http://schemas.microsoft.com/office/powerpoint/2010/main" val="64955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1FB540C2-C004-44C6-A2EB-03942EF1AE3B}" type="slidenum">
              <a:rPr lang="ru-RU" smtClean="0"/>
              <a:pPr>
                <a:defRPr/>
              </a:pPr>
              <a:t>11</a:t>
            </a:fld>
            <a:endParaRPr lang="ru-RU"/>
          </a:p>
        </p:txBody>
      </p:sp>
    </p:spTree>
    <p:extLst>
      <p:ext uri="{BB962C8B-B14F-4D97-AF65-F5344CB8AC3E}">
        <p14:creationId xmlns="" xmlns:p14="http://schemas.microsoft.com/office/powerpoint/2010/main" val="164138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53668" y="3929350"/>
            <a:ext cx="10562549"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5966962" y="5341786"/>
            <a:ext cx="5083257"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 xmlns:p14="http://schemas.microsoft.com/office/powerpoint/2010/main" val="3637365802"/>
      </p:ext>
    </p:extLst>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3663573154"/>
      </p:ext>
    </p:extLst>
  </p:cSld>
  <p:clrMapOvr>
    <a:masterClrMapping/>
  </p:clrMapOvr>
  <p:transition spd="med">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ddional Ressources">
    <p:spTree>
      <p:nvGrpSpPr>
        <p:cNvPr id="1" name=""/>
        <p:cNvGrpSpPr/>
        <p:nvPr/>
      </p:nvGrpSpPr>
      <p:grpSpPr>
        <a:xfrm>
          <a:off x="0" y="0"/>
          <a:ext cx="0" cy="0"/>
          <a:chOff x="0" y="0"/>
          <a:chExt cx="0" cy="0"/>
        </a:xfrm>
      </p:grpSpPr>
      <p:sp>
        <p:nvSpPr>
          <p:cNvPr id="4" name="Foliennummernplatzhalter 5"/>
          <p:cNvSpPr>
            <a:spLocks noGrp="1"/>
          </p:cNvSpPr>
          <p:nvPr/>
        </p:nvSpPr>
        <p:spPr>
          <a:xfrm>
            <a:off x="10572752" y="6564314"/>
            <a:ext cx="1238249"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B8689C2-7C68-418B-ADCD-C6246CE68BC6}"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571462" y="357166"/>
            <a:ext cx="11049077" cy="642942"/>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571500" y="1142984"/>
            <a:ext cx="11049000" cy="507209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1143001" y="6572251"/>
            <a:ext cx="9480551" cy="365125"/>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 xmlns:p14="http://schemas.microsoft.com/office/powerpoint/2010/main" val="2221342575"/>
      </p:ext>
    </p:extLst>
  </p:cSld>
  <p:clrMapOvr>
    <a:masterClrMapping/>
  </p:clrMapOvr>
  <p:transition spd="med">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Foliennummernplatzhalter 5"/>
          <p:cNvSpPr>
            <a:spLocks noGrp="1"/>
          </p:cNvSpPr>
          <p:nvPr/>
        </p:nvSpPr>
        <p:spPr>
          <a:xfrm>
            <a:off x="10572752" y="6564314"/>
            <a:ext cx="1238249"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685F00-B0A9-4161-ADE1-CF0B40A94D44}"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571462" y="357166"/>
            <a:ext cx="11049077" cy="642942"/>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571500" y="1142984"/>
            <a:ext cx="11049000" cy="507209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1143001" y="6572251"/>
            <a:ext cx="9480551" cy="365125"/>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 xmlns:p14="http://schemas.microsoft.com/office/powerpoint/2010/main" val="1478556260"/>
      </p:ext>
    </p:extLst>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435698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53668" y="3929350"/>
            <a:ext cx="10562549"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5966962" y="5341786"/>
            <a:ext cx="5083257"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 xmlns:p14="http://schemas.microsoft.com/office/powerpoint/2010/main" val="71513622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Foliennummernplatzhalter 5"/>
          <p:cNvSpPr>
            <a:spLocks noGrp="1"/>
          </p:cNvSpPr>
          <p:nvPr userDrawn="1"/>
        </p:nvSpPr>
        <p:spPr>
          <a:xfrm>
            <a:off x="10572752" y="6564314"/>
            <a:ext cx="1238249"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3FD7BEC-D5DA-42B2-8B3B-70BE4D7FFBC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571462" y="357166"/>
            <a:ext cx="11049077" cy="642942"/>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571500" y="1142984"/>
            <a:ext cx="11049000" cy="507209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1143001" y="6572251"/>
            <a:ext cx="9480551" cy="365125"/>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 xmlns:p14="http://schemas.microsoft.com/office/powerpoint/2010/main" val="228455961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dional Ressources">
    <p:spTree>
      <p:nvGrpSpPr>
        <p:cNvPr id="1" name=""/>
        <p:cNvGrpSpPr/>
        <p:nvPr/>
      </p:nvGrpSpPr>
      <p:grpSpPr>
        <a:xfrm>
          <a:off x="0" y="0"/>
          <a:ext cx="0" cy="0"/>
          <a:chOff x="0" y="0"/>
          <a:chExt cx="0" cy="0"/>
        </a:xfrm>
      </p:grpSpPr>
      <p:sp>
        <p:nvSpPr>
          <p:cNvPr id="4" name="Foliennummernplatzhalter 5"/>
          <p:cNvSpPr>
            <a:spLocks noGrp="1"/>
          </p:cNvSpPr>
          <p:nvPr userDrawn="1"/>
        </p:nvSpPr>
        <p:spPr>
          <a:xfrm>
            <a:off x="10572752" y="6564314"/>
            <a:ext cx="1238249" cy="29368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BEF457E-947D-48AF-ADCD-D1124E435CB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571462" y="357166"/>
            <a:ext cx="11049077" cy="642942"/>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571500" y="1142984"/>
            <a:ext cx="11049000" cy="507209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1143001" y="6572251"/>
            <a:ext cx="9480551" cy="365125"/>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 xmlns:p14="http://schemas.microsoft.com/office/powerpoint/2010/main" val="179075110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508000" y="1412874"/>
            <a:ext cx="11176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20468272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73666" y="4992403"/>
            <a:ext cx="10201660" cy="75282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973666" y="5746266"/>
            <a:ext cx="9070945"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681058" y="3813438"/>
            <a:ext cx="10242551"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 xmlns:p14="http://schemas.microsoft.com/office/powerpoint/2010/main" val="411714628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 xmlns:p14="http://schemas.microsoft.com/office/powerpoint/2010/main" val="32525819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73666" y="4992403"/>
            <a:ext cx="10201660" cy="75282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973666" y="5746266"/>
            <a:ext cx="9070945"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681058" y="3813438"/>
            <a:ext cx="10242551"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 xmlns:p14="http://schemas.microsoft.com/office/powerpoint/2010/main" val="4237423506"/>
      </p:ext>
    </p:extLst>
  </p:cSld>
  <p:clrMapOvr>
    <a:masterClrMapping/>
  </p:clrMapOvr>
  <p:transition spd="med">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508000" y="1411553"/>
            <a:ext cx="11176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1223361345"/>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1173164"/>
            <a:ext cx="5507567" cy="1587"/>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0251" y="1660525"/>
            <a:ext cx="8921749"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582509" y="742289"/>
            <a:ext cx="4958079" cy="290849"/>
          </a:xfrm>
        </p:spPr>
        <p:txBody>
          <a:bodyPr/>
          <a:lstStyle>
            <a:lvl1pPr>
              <a:defRPr sz="2100"/>
            </a:lvl1pPr>
          </a:lstStyle>
          <a:p>
            <a:r>
              <a:rPr lang="ru-RU"/>
              <a:t>Образец заголовка</a:t>
            </a:r>
            <a:endParaRPr lang="en-US" dirty="0"/>
          </a:p>
        </p:txBody>
      </p:sp>
      <p:sp>
        <p:nvSpPr>
          <p:cNvPr id="11" name="Subtitle 6"/>
          <p:cNvSpPr>
            <a:spLocks noGrp="1"/>
          </p:cNvSpPr>
          <p:nvPr>
            <p:ph type="subTitle" idx="1"/>
          </p:nvPr>
        </p:nvSpPr>
        <p:spPr>
          <a:xfrm>
            <a:off x="582507" y="1337444"/>
            <a:ext cx="4930987" cy="415498"/>
          </a:xfrm>
        </p:spPr>
        <p:txBody>
          <a:bodyPr/>
          <a:lstStyle>
            <a:lvl1pPr marL="0">
              <a:spcAft>
                <a:spcPts val="0"/>
              </a:spcAft>
              <a:buNone/>
              <a:defRPr sz="3000" baseline="0"/>
            </a:lvl1pPr>
          </a:lstStyle>
          <a:p>
            <a:r>
              <a:rPr lang="ru-RU"/>
              <a:t>Образец подзаголовка</a:t>
            </a:r>
            <a:endParaRPr lang="en-US" dirty="0"/>
          </a:p>
        </p:txBody>
      </p:sp>
    </p:spTree>
    <p:extLst>
      <p:ext uri="{BB962C8B-B14F-4D97-AF65-F5344CB8AC3E}">
        <p14:creationId xmlns="" xmlns:p14="http://schemas.microsoft.com/office/powerpoint/2010/main" val="2951936603"/>
      </p:ext>
    </p:extLst>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6301" y="0"/>
            <a:ext cx="7505700"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5" descr="MS-apo_W"/>
          <p:cNvPicPr>
            <a:picLocks noChangeAspect="1" noChangeArrowheads="1"/>
          </p:cNvPicPr>
          <p:nvPr/>
        </p:nvPicPr>
        <p:blipFill>
          <a:blip r:embed="rId3"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609601" y="365760"/>
            <a:ext cx="11095567"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609600" y="1371600"/>
            <a:ext cx="11093451"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403095518"/>
      </p:ext>
    </p:extLst>
  </p:cSld>
  <p:clrMapOvr>
    <a:masterClrMapping/>
  </p:clrMapOvr>
  <p:transition>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618323" y="4069206"/>
            <a:ext cx="5568949" cy="387798"/>
          </a:xfrm>
        </p:spPr>
        <p:txBody>
          <a:bodyPr/>
          <a:lstStyle>
            <a:lvl1pPr marL="0" indent="0">
              <a:buNone/>
              <a:defRPr sz="2800">
                <a:solidFill>
                  <a:schemeClr val="bg2"/>
                </a:solidFill>
              </a:defRPr>
            </a:lvl1pPr>
          </a:lstStyle>
          <a:p>
            <a:pPr lvl="0"/>
            <a:r>
              <a:rPr lang="ru-RU"/>
              <a:t>Образец текста</a:t>
            </a:r>
          </a:p>
        </p:txBody>
      </p:sp>
      <p:sp>
        <p:nvSpPr>
          <p:cNvPr id="5" name="Title 1"/>
          <p:cNvSpPr>
            <a:spLocks noGrp="1"/>
          </p:cNvSpPr>
          <p:nvPr>
            <p:ph type="title"/>
          </p:nvPr>
        </p:nvSpPr>
        <p:spPr>
          <a:xfrm>
            <a:off x="606081" y="1629798"/>
            <a:ext cx="6338371"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 xmlns:p14="http://schemas.microsoft.com/office/powerpoint/2010/main" val="905698900"/>
      </p:ext>
    </p:extLst>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1" y="365760"/>
            <a:ext cx="11095567"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609600" y="1684116"/>
            <a:ext cx="11093451"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40651834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365760"/>
            <a:ext cx="11095567"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8085" y="1779235"/>
            <a:ext cx="5356315"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779235"/>
            <a:ext cx="5505451"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36748352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365760"/>
            <a:ext cx="11095567"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843185" y="2136735"/>
            <a:ext cx="3167641" cy="1597360"/>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4489392" y="2136735"/>
            <a:ext cx="3167641" cy="1597360"/>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8215358" y="2136735"/>
            <a:ext cx="3268292" cy="1597360"/>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2940700724"/>
      </p:ext>
    </p:extLst>
  </p:cSld>
  <p:clrMapOvr>
    <a:masterClrMapping/>
  </p:clrMapOvr>
  <p:transition>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365760"/>
            <a:ext cx="10972800" cy="553998"/>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600" y="1842476"/>
            <a:ext cx="5386917"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842476"/>
            <a:ext cx="538903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 xmlns:p14="http://schemas.microsoft.com/office/powerpoint/2010/main" val="32036288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365760"/>
            <a:ext cx="11095567"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 xmlns:p14="http://schemas.microsoft.com/office/powerpoint/2010/main" val="252283234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784299" y="260648"/>
            <a:ext cx="30861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10118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ru-RU"/>
              <a:t>Образец заголовка</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3087833757"/>
      </p:ext>
    </p:extLst>
  </p:cSld>
  <p:clrMapOvr>
    <a:masterClrMapping/>
  </p:clrMapOvr>
  <p:transition spd="med">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8089901" y="6400800"/>
            <a:ext cx="390101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 xmlns:a14="http://schemas.microsoft.com/office/drawing/2010/main" val="0"/>
              </a:ext>
            </a:extLst>
          </a:blip>
          <a:srcRect b="-74626"/>
          <a:stretch>
            <a:fillRect/>
          </a:stretch>
        </p:blipFill>
        <p:spPr bwMode="auto">
          <a:xfrm>
            <a:off x="565151" y="6535738"/>
            <a:ext cx="2702983"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9279468" y="6456363"/>
            <a:ext cx="1985433"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5090339"/>
            <a:ext cx="7315200" cy="276999"/>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2389717" y="5367338"/>
            <a:ext cx="73152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 xmlns:p14="http://schemas.microsoft.com/office/powerpoint/2010/main" val="11033154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ounded Rectangle 2"/>
          <p:cNvSpPr/>
          <p:nvPr/>
        </p:nvSpPr>
        <p:spPr>
          <a:xfrm>
            <a:off x="8075084" y="1584326"/>
            <a:ext cx="3412067"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4377267" y="1577976"/>
            <a:ext cx="3414184" cy="439102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679451" y="1577976"/>
            <a:ext cx="3414183" cy="439102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679451" y="1565275"/>
            <a:ext cx="3424767"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4377267" y="1565275"/>
            <a:ext cx="3414184"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8075084" y="1565275"/>
            <a:ext cx="3412067"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679451" y="1616075"/>
            <a:ext cx="3426883" cy="368300"/>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1</a:t>
            </a:r>
            <a:endParaRPr lang="en-US" dirty="0">
              <a:solidFill>
                <a:srgbClr val="FFFFFF"/>
              </a:solidFill>
              <a:latin typeface="Segoe"/>
            </a:endParaRPr>
          </a:p>
        </p:txBody>
      </p:sp>
      <p:sp>
        <p:nvSpPr>
          <p:cNvPr id="16" name="TextBox 15"/>
          <p:cNvSpPr txBox="1"/>
          <p:nvPr/>
        </p:nvSpPr>
        <p:spPr>
          <a:xfrm>
            <a:off x="4370918" y="1616075"/>
            <a:ext cx="3416300" cy="368300"/>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2</a:t>
            </a:r>
          </a:p>
        </p:txBody>
      </p:sp>
      <p:sp>
        <p:nvSpPr>
          <p:cNvPr id="17" name="TextBox 16"/>
          <p:cNvSpPr txBox="1"/>
          <p:nvPr/>
        </p:nvSpPr>
        <p:spPr>
          <a:xfrm>
            <a:off x="8075085" y="1616075"/>
            <a:ext cx="3416300" cy="368300"/>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3</a:t>
            </a:r>
            <a:endParaRPr lang="en-US" dirty="0">
              <a:solidFill>
                <a:srgbClr val="FFFFFF"/>
              </a:solidFill>
              <a:latin typeface="Segoe"/>
            </a:endParaRPr>
          </a:p>
        </p:txBody>
      </p:sp>
      <p:pic>
        <p:nvPicPr>
          <p:cNvPr id="18"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843185" y="2264057"/>
            <a:ext cx="3167641" cy="249299"/>
          </a:xfrm>
        </p:spPr>
        <p:txBody>
          <a:bodyPr/>
          <a:lstStyle>
            <a:lvl1pPr>
              <a:defRPr sz="1800"/>
            </a:lvl1pPr>
          </a:lstStyle>
          <a:p>
            <a:pPr lvl="0"/>
            <a:r>
              <a:rPr lang="ru-RU"/>
              <a:t>Образец текста</a:t>
            </a:r>
          </a:p>
        </p:txBody>
      </p:sp>
      <p:sp>
        <p:nvSpPr>
          <p:cNvPr id="14" name="Content Placeholder 16"/>
          <p:cNvSpPr>
            <a:spLocks noGrp="1"/>
          </p:cNvSpPr>
          <p:nvPr>
            <p:ph sz="half" idx="2"/>
          </p:nvPr>
        </p:nvSpPr>
        <p:spPr>
          <a:xfrm>
            <a:off x="4489392" y="2264057"/>
            <a:ext cx="316764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8215358" y="2264057"/>
            <a:ext cx="3268292" cy="249299"/>
          </a:xfrm>
        </p:spPr>
        <p:txBody>
          <a:bodyPr/>
          <a:lstStyle>
            <a:lvl1pPr>
              <a:defRPr sz="1800"/>
            </a:lvl1pPr>
          </a:lstStyle>
          <a:p>
            <a:pPr lvl="0"/>
            <a:r>
              <a:rPr lang="ru-RU"/>
              <a:t>Образец текста</a:t>
            </a:r>
          </a:p>
        </p:txBody>
      </p:sp>
    </p:spTree>
    <p:extLst>
      <p:ext uri="{BB962C8B-B14F-4D97-AF65-F5344CB8AC3E}">
        <p14:creationId xmlns="" xmlns:p14="http://schemas.microsoft.com/office/powerpoint/2010/main" val="1981333163"/>
      </p:ext>
    </p:extLst>
  </p:cSld>
  <p:clrMapOvr>
    <a:masterClrMapping/>
  </p:clrMapOvr>
  <p:transition>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33" y="-26988"/>
            <a:ext cx="9626600" cy="643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3802155" y="4796969"/>
            <a:ext cx="7680960" cy="109728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3816669" y="3893455"/>
            <a:ext cx="7680960" cy="794293"/>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 xmlns:p14="http://schemas.microsoft.com/office/powerpoint/2010/main" val="2276239689"/>
      </p:ext>
    </p:extLst>
  </p:cSld>
  <p:clrMapOvr>
    <a:masterClrMapping/>
  </p:clrMapOvr>
  <p:transition>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2235201" y="2452688"/>
            <a:ext cx="7507817"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508000" y="6083301"/>
            <a:ext cx="11176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chemeClr val="bg2"/>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chemeClr val="bg2"/>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bg2"/>
                </a:solidFill>
                <a:latin typeface="Segoe"/>
                <a:cs typeface="Arial" pitchFamily="34" charset="0"/>
              </a:rPr>
            </a:br>
            <a:r>
              <a:rPr lang="en-US" sz="700">
                <a:solidFill>
                  <a:schemeClr val="bg2"/>
                </a:solidFill>
                <a:latin typeface="Segoe"/>
                <a:cs typeface="Arial" pitchFamily="34" charset="0"/>
              </a:rPr>
              <a:t>MICROSOFT MAKES NO WARRANTIES, EXPRESS, IMPLIED OR STATUTORY, AS TO THE INFORMATION IN THIS PRESENTATION.</a:t>
            </a:r>
          </a:p>
        </p:txBody>
      </p:sp>
    </p:spTree>
    <p:extLst>
      <p:ext uri="{BB962C8B-B14F-4D97-AF65-F5344CB8AC3E}">
        <p14:creationId xmlns="" xmlns:p14="http://schemas.microsoft.com/office/powerpoint/2010/main" val="3760402962"/>
      </p:ext>
    </p:extLst>
  </p:cSld>
  <p:clrMapOvr>
    <a:masterClrMapping/>
  </p:clrMapOvr>
  <p:transition>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609601" y="365760"/>
            <a:ext cx="11095567"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609600" y="1371600"/>
            <a:ext cx="11093451"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338421773"/>
      </p:ext>
    </p:extLst>
  </p:cSld>
  <p:clrMapOvr>
    <a:masterClrMapping/>
  </p:clrMapOvr>
  <p:transition>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5438"/>
            <a:ext cx="10972800" cy="553998"/>
          </a:xfrm>
        </p:spPr>
        <p:txBody>
          <a:bodyPr/>
          <a:lstStyle/>
          <a:p>
            <a:r>
              <a:rPr lang="ru-RU"/>
              <a:t>Образец заголовка</a:t>
            </a:r>
            <a:endParaRPr lang="en-US"/>
          </a:p>
        </p:txBody>
      </p:sp>
      <p:sp>
        <p:nvSpPr>
          <p:cNvPr id="3" name="Текст 2"/>
          <p:cNvSpPr>
            <a:spLocks noGrp="1"/>
          </p:cNvSpPr>
          <p:nvPr>
            <p:ph type="body" sz="half" idx="1"/>
          </p:nvPr>
        </p:nvSpPr>
        <p:spPr>
          <a:xfrm>
            <a:off x="609600" y="1600201"/>
            <a:ext cx="5384800" cy="19574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6197600" y="1600201"/>
            <a:ext cx="5384800" cy="19574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474B9DAD-F431-4FF8-B739-650B246B30FB}" type="slidenum">
              <a:rPr lang="en-US"/>
              <a:pPr>
                <a:defRPr/>
              </a:pPr>
              <a:t>‹#›</a:t>
            </a:fld>
            <a:endParaRPr lang="en-US"/>
          </a:p>
        </p:txBody>
      </p:sp>
    </p:spTree>
    <p:extLst>
      <p:ext uri="{BB962C8B-B14F-4D97-AF65-F5344CB8AC3E}">
        <p14:creationId xmlns="" xmlns:p14="http://schemas.microsoft.com/office/powerpoint/2010/main" val="306046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508000" y="1411553"/>
            <a:ext cx="11176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1223361345"/>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1173164"/>
            <a:ext cx="5507567" cy="1587"/>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0251" y="1660525"/>
            <a:ext cx="8921749"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582509" y="742289"/>
            <a:ext cx="4958079" cy="290849"/>
          </a:xfrm>
        </p:spPr>
        <p:txBody>
          <a:bodyPr/>
          <a:lstStyle>
            <a:lvl1pPr>
              <a:defRPr sz="2100"/>
            </a:lvl1pPr>
          </a:lstStyle>
          <a:p>
            <a:r>
              <a:rPr lang="ru-RU"/>
              <a:t>Образец заголовка</a:t>
            </a:r>
            <a:endParaRPr lang="en-US" dirty="0"/>
          </a:p>
        </p:txBody>
      </p:sp>
      <p:sp>
        <p:nvSpPr>
          <p:cNvPr id="11" name="Subtitle 6"/>
          <p:cNvSpPr>
            <a:spLocks noGrp="1"/>
          </p:cNvSpPr>
          <p:nvPr>
            <p:ph type="subTitle" idx="1"/>
          </p:nvPr>
        </p:nvSpPr>
        <p:spPr>
          <a:xfrm>
            <a:off x="582507" y="1337444"/>
            <a:ext cx="4930987" cy="415498"/>
          </a:xfrm>
        </p:spPr>
        <p:txBody>
          <a:bodyPr/>
          <a:lstStyle>
            <a:lvl1pPr marL="0">
              <a:spcAft>
                <a:spcPts val="0"/>
              </a:spcAft>
              <a:buNone/>
              <a:defRPr sz="3000" baseline="0"/>
            </a:lvl1pPr>
          </a:lstStyle>
          <a:p>
            <a:r>
              <a:rPr lang="ru-RU"/>
              <a:t>Образец подзаголовка</a:t>
            </a:r>
            <a:endParaRPr lang="en-US" dirty="0"/>
          </a:p>
        </p:txBody>
      </p:sp>
    </p:spTree>
    <p:extLst>
      <p:ext uri="{BB962C8B-B14F-4D97-AF65-F5344CB8AC3E}">
        <p14:creationId xmlns="" xmlns:p14="http://schemas.microsoft.com/office/powerpoint/2010/main" val="2951936603"/>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6301" y="0"/>
            <a:ext cx="7505700"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5" descr="MS-apo_W"/>
          <p:cNvPicPr>
            <a:picLocks noChangeAspect="1" noChangeArrowheads="1"/>
          </p:cNvPicPr>
          <p:nvPr/>
        </p:nvPicPr>
        <p:blipFill>
          <a:blip r:embed="rId3"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609601" y="365760"/>
            <a:ext cx="11095567"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609600" y="1371600"/>
            <a:ext cx="11093451"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403095518"/>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618323" y="4069206"/>
            <a:ext cx="5568949" cy="387798"/>
          </a:xfrm>
        </p:spPr>
        <p:txBody>
          <a:bodyPr/>
          <a:lstStyle>
            <a:lvl1pPr marL="0" indent="0">
              <a:buNone/>
              <a:defRPr sz="2800">
                <a:solidFill>
                  <a:schemeClr val="bg2"/>
                </a:solidFill>
              </a:defRPr>
            </a:lvl1pPr>
          </a:lstStyle>
          <a:p>
            <a:pPr lvl="0"/>
            <a:r>
              <a:rPr lang="ru-RU"/>
              <a:t>Образец текста</a:t>
            </a:r>
          </a:p>
        </p:txBody>
      </p:sp>
      <p:sp>
        <p:nvSpPr>
          <p:cNvPr id="5" name="Title 1"/>
          <p:cNvSpPr>
            <a:spLocks noGrp="1"/>
          </p:cNvSpPr>
          <p:nvPr>
            <p:ph type="title"/>
          </p:nvPr>
        </p:nvSpPr>
        <p:spPr>
          <a:xfrm>
            <a:off x="606081" y="1629798"/>
            <a:ext cx="6338371"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 xmlns:p14="http://schemas.microsoft.com/office/powerpoint/2010/main" val="905698900"/>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508000" y="1412874"/>
            <a:ext cx="11176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4186109461"/>
      </p:ext>
    </p:extLst>
  </p:cSld>
  <p:clrMapOvr>
    <a:masterClrMapping/>
  </p:clrMapOvr>
  <p:transition spd="med">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365760"/>
            <a:ext cx="11095567"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609600" y="1684116"/>
            <a:ext cx="11093451"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40651834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365760"/>
            <a:ext cx="11095567"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8085" y="1779235"/>
            <a:ext cx="5356315"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779235"/>
            <a:ext cx="5505451"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36748352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365760"/>
            <a:ext cx="11095567"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843185" y="2136735"/>
            <a:ext cx="3167641" cy="1597360"/>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4489392" y="2136735"/>
            <a:ext cx="3167641" cy="1597360"/>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8215358" y="2136735"/>
            <a:ext cx="3268292" cy="1597360"/>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2940700724"/>
      </p:ext>
    </p:extLst>
  </p:cSld>
  <p:clrMapOvr>
    <a:masterClrMapping/>
  </p:clrMapOvr>
  <p:transition>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365760"/>
            <a:ext cx="10972800" cy="553998"/>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600" y="1842476"/>
            <a:ext cx="5386917"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8" y="1842476"/>
            <a:ext cx="538903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389033"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 xmlns:p14="http://schemas.microsoft.com/office/powerpoint/2010/main" val="320362881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365760"/>
            <a:ext cx="11095567" cy="609398"/>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 xmlns:p14="http://schemas.microsoft.com/office/powerpoint/2010/main" val="252283234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784299" y="260648"/>
            <a:ext cx="30861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10118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8089901" y="6400800"/>
            <a:ext cx="390101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 xmlns:a14="http://schemas.microsoft.com/office/drawing/2010/main" val="0"/>
              </a:ext>
            </a:extLst>
          </a:blip>
          <a:srcRect b="-74626"/>
          <a:stretch>
            <a:fillRect/>
          </a:stretch>
        </p:blipFill>
        <p:spPr bwMode="auto">
          <a:xfrm>
            <a:off x="565151" y="6535738"/>
            <a:ext cx="2702983"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 xmlns:a14="http://schemas.microsoft.com/office/drawing/2010/main" val="0"/>
              </a:ext>
            </a:extLst>
          </a:blip>
          <a:srcRect/>
          <a:stretch>
            <a:fillRect/>
          </a:stretch>
        </p:blipFill>
        <p:spPr bwMode="auto">
          <a:xfrm>
            <a:off x="9279468" y="6456363"/>
            <a:ext cx="1985433"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5090339"/>
            <a:ext cx="7315200" cy="276999"/>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2389717" y="5367338"/>
            <a:ext cx="73152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 xmlns:p14="http://schemas.microsoft.com/office/powerpoint/2010/main" val="110331546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ounded Rectangle 2"/>
          <p:cNvSpPr/>
          <p:nvPr/>
        </p:nvSpPr>
        <p:spPr>
          <a:xfrm>
            <a:off x="8075084" y="1584326"/>
            <a:ext cx="3412067" cy="438467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4377267" y="1577976"/>
            <a:ext cx="3414184" cy="439102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679451" y="1577976"/>
            <a:ext cx="3414183" cy="439102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679451" y="1565275"/>
            <a:ext cx="3424767" cy="434975"/>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4377267" y="1565275"/>
            <a:ext cx="3414184" cy="434975"/>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8075084" y="1565275"/>
            <a:ext cx="3412067" cy="434975"/>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679451" y="1616075"/>
            <a:ext cx="3426883" cy="368300"/>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1</a:t>
            </a:r>
            <a:endParaRPr lang="en-US" dirty="0">
              <a:solidFill>
                <a:srgbClr val="FFFFFF"/>
              </a:solidFill>
              <a:latin typeface="Segoe"/>
            </a:endParaRPr>
          </a:p>
        </p:txBody>
      </p:sp>
      <p:sp>
        <p:nvSpPr>
          <p:cNvPr id="16" name="TextBox 15"/>
          <p:cNvSpPr txBox="1"/>
          <p:nvPr/>
        </p:nvSpPr>
        <p:spPr>
          <a:xfrm>
            <a:off x="4370918" y="1616075"/>
            <a:ext cx="3416300" cy="368300"/>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2</a:t>
            </a:r>
          </a:p>
        </p:txBody>
      </p:sp>
      <p:sp>
        <p:nvSpPr>
          <p:cNvPr id="17" name="TextBox 16"/>
          <p:cNvSpPr txBox="1"/>
          <p:nvPr/>
        </p:nvSpPr>
        <p:spPr>
          <a:xfrm>
            <a:off x="8075085" y="1616075"/>
            <a:ext cx="3416300" cy="368300"/>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3</a:t>
            </a:r>
            <a:endParaRPr lang="en-US" dirty="0">
              <a:solidFill>
                <a:srgbClr val="FFFFFF"/>
              </a:solidFill>
              <a:latin typeface="Segoe"/>
            </a:endParaRPr>
          </a:p>
        </p:txBody>
      </p:sp>
      <p:pic>
        <p:nvPicPr>
          <p:cNvPr id="18"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843185" y="2264057"/>
            <a:ext cx="3167641" cy="249299"/>
          </a:xfrm>
        </p:spPr>
        <p:txBody>
          <a:bodyPr/>
          <a:lstStyle>
            <a:lvl1pPr>
              <a:defRPr sz="1800"/>
            </a:lvl1pPr>
          </a:lstStyle>
          <a:p>
            <a:pPr lvl="0"/>
            <a:r>
              <a:rPr lang="ru-RU"/>
              <a:t>Образец текста</a:t>
            </a:r>
          </a:p>
        </p:txBody>
      </p:sp>
      <p:sp>
        <p:nvSpPr>
          <p:cNvPr id="14" name="Content Placeholder 16"/>
          <p:cNvSpPr>
            <a:spLocks noGrp="1"/>
          </p:cNvSpPr>
          <p:nvPr>
            <p:ph sz="half" idx="2"/>
          </p:nvPr>
        </p:nvSpPr>
        <p:spPr>
          <a:xfrm>
            <a:off x="4489392" y="2264057"/>
            <a:ext cx="316764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8215358" y="2264057"/>
            <a:ext cx="3268292" cy="249299"/>
          </a:xfrm>
        </p:spPr>
        <p:txBody>
          <a:bodyPr/>
          <a:lstStyle>
            <a:lvl1pPr>
              <a:defRPr sz="1800"/>
            </a:lvl1pPr>
          </a:lstStyle>
          <a:p>
            <a:pPr lvl="0"/>
            <a:r>
              <a:rPr lang="ru-RU"/>
              <a:t>Образец текста</a:t>
            </a:r>
          </a:p>
        </p:txBody>
      </p:sp>
    </p:spTree>
    <p:extLst>
      <p:ext uri="{BB962C8B-B14F-4D97-AF65-F5344CB8AC3E}">
        <p14:creationId xmlns="" xmlns:p14="http://schemas.microsoft.com/office/powerpoint/2010/main" val="1981333163"/>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33" y="-26988"/>
            <a:ext cx="9626600" cy="643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3802155" y="4796969"/>
            <a:ext cx="7680960" cy="109728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3816669" y="3893455"/>
            <a:ext cx="7680960" cy="794293"/>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 xmlns:p14="http://schemas.microsoft.com/office/powerpoint/2010/main" val="2276239689"/>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2235201" y="2452688"/>
            <a:ext cx="7507817"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508000" y="6083301"/>
            <a:ext cx="11176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 xmlns:p14="http://schemas.microsoft.com/office/powerpoint/2010/main" val="3760402962"/>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0" y="1411553"/>
            <a:ext cx="54864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411553"/>
            <a:ext cx="54864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4141022506"/>
      </p:ext>
    </p:extLst>
  </p:cSld>
  <p:clrMapOvr>
    <a:masterClrMapping/>
  </p:clrMapOvr>
  <p:transition spd="med">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 xmlns:a14="http://schemas.microsoft.com/office/drawing/2010/main" val="0"/>
              </a:ext>
            </a:extLst>
          </a:blip>
          <a:srcRect b="-74626"/>
          <a:stretch>
            <a:fillRect/>
          </a:stretch>
        </p:blipFill>
        <p:spPr bwMode="auto">
          <a:xfrm>
            <a:off x="668867" y="6535738"/>
            <a:ext cx="2702984"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609601" y="365760"/>
            <a:ext cx="11095567" cy="609398"/>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609600" y="1371600"/>
            <a:ext cx="11093451"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338421773"/>
      </p:ext>
    </p:extLst>
  </p:cSld>
  <p:clrMapOvr>
    <a:masterClrMapping/>
  </p:clrMapOvr>
  <p:transition>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553998"/>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56351"/>
            <a:ext cx="2844800" cy="365125"/>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29.05.2020</a:t>
            </a:fld>
            <a:endParaRPr lang="ru-RU">
              <a:solidFill>
                <a:srgbClr val="FFFFFF"/>
              </a:solidFill>
            </a:endParaRPr>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 xmlns:p14="http://schemas.microsoft.com/office/powerpoint/2010/main" val="485259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5438"/>
            <a:ext cx="10972800" cy="553998"/>
          </a:xfrm>
        </p:spPr>
        <p:txBody>
          <a:bodyPr/>
          <a:lstStyle/>
          <a:p>
            <a:r>
              <a:rPr lang="ru-RU"/>
              <a:t>Образец заголовка</a:t>
            </a:r>
            <a:endParaRPr lang="en-US"/>
          </a:p>
        </p:txBody>
      </p:sp>
      <p:sp>
        <p:nvSpPr>
          <p:cNvPr id="3" name="Текст 2"/>
          <p:cNvSpPr>
            <a:spLocks noGrp="1"/>
          </p:cNvSpPr>
          <p:nvPr>
            <p:ph type="body" sz="half" idx="1"/>
          </p:nvPr>
        </p:nvSpPr>
        <p:spPr>
          <a:xfrm>
            <a:off x="609600" y="1600201"/>
            <a:ext cx="5384800" cy="19574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6197600" y="1600201"/>
            <a:ext cx="5384800" cy="19574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srgbClr val="FFFFFF"/>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474B9DAD-F431-4FF8-B739-650B246B30FB}"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06046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8000" y="1411553"/>
            <a:ext cx="54864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4642" y="1411553"/>
            <a:ext cx="548935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 xmlns:p14="http://schemas.microsoft.com/office/powerpoint/2010/main" val="3983828935"/>
      </p:ext>
    </p:extLst>
  </p:cSld>
  <p:clrMapOvr>
    <a:masterClrMapping/>
  </p:clrMapOvr>
  <p:transition spd="med">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 xmlns:p14="http://schemas.microsoft.com/office/powerpoint/2010/main" val="1875102820"/>
      </p:ext>
    </p:extLst>
  </p:cSld>
  <p:clrMapOvr>
    <a:masterClrMapping/>
  </p:clrMapOvr>
  <p:transition spd="med">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0726616"/>
      </p:ext>
    </p:extLst>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95883552"/>
      </p:ext>
    </p:extLst>
  </p:cSld>
  <p:clrMapOvr>
    <a:masterClrMapping/>
  </p:clrMapOvr>
  <p:transition spd="med">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de-DE"/>
              <a:t>Titelmasterformat durch Klicken bearbeiten</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24" r:id="rId3"/>
    <p:sldLayoutId id="2147484925" r:id="rId4"/>
    <p:sldLayoutId id="2147484926" r:id="rId5"/>
    <p:sldLayoutId id="2147484927" r:id="rId6"/>
    <p:sldLayoutId id="2147484928" r:id="rId7"/>
    <p:sldLayoutId id="2147484929" r:id="rId8"/>
    <p:sldLayoutId id="2147484935" r:id="rId9"/>
    <p:sldLayoutId id="2147484936" r:id="rId10"/>
    <p:sldLayoutId id="2147484937" r:id="rId11"/>
    <p:sldLayoutId id="2147484938" r:id="rId12"/>
  </p:sldLayoutIdLst>
  <p:transition spd="med">
    <p:fade/>
  </p:transition>
  <p:hf hdr="0" ftr="0" dt="0"/>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Blip>
          <a:blip r:embed="rId16"/>
        </a:buBlip>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ru-RU"/>
              <a:t>Образец заголовка</a:t>
            </a:r>
            <a:endParaRPr lang="en-US" dirty="0"/>
          </a:p>
        </p:txBody>
      </p:sp>
      <p:sp>
        <p:nvSpPr>
          <p:cNvPr id="2051"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1" tx1="lt1" bg2="dk2" tx2="lt2" accent1="accent1" accent2="accent2" accent3="accent3" accent4="accent4" accent5="accent5" accent6="accent6" hlink="hlink" folHlink="folHlink"/>
  <p:sldLayoutIdLst>
    <p:sldLayoutId id="2147484930" r:id="rId1"/>
    <p:sldLayoutId id="2147484939" r:id="rId2"/>
    <p:sldLayoutId id="2147484940" r:id="rId3"/>
    <p:sldLayoutId id="2147484941" r:id="rId4"/>
    <p:sldLayoutId id="2147484931" r:id="rId5"/>
    <p:sldLayoutId id="2147484942" r:id="rId6"/>
    <p:sldLayoutId id="2147484932" r:id="rId7"/>
  </p:sldLayoutIdLst>
  <p:transition spd="med">
    <p:fade/>
  </p:transition>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Char char="•"/>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Char char="–"/>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365125"/>
            <a:ext cx="1109556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609600" y="1371600"/>
            <a:ext cx="11093451" cy="1957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54" r:id="rId12"/>
    <p:sldLayoutId id="2147484955" r:id="rId13"/>
    <p:sldLayoutId id="2147484956" r:id="rId14"/>
    <p:sldLayoutId id="2147484957" r:id="rId15"/>
    <p:sldLayoutId id="2147484960" r:id="rId16"/>
  </p:sldLayoutIdLst>
  <p:transition>
    <p:fade/>
  </p:transition>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365125"/>
            <a:ext cx="1109556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609600" y="1371600"/>
            <a:ext cx="11093451" cy="1957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2" tx1="lt1" bg2="dk1" tx2="lt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 id="2147484990" r:id="rId12"/>
    <p:sldLayoutId id="2147484991" r:id="rId13"/>
    <p:sldLayoutId id="2147484992" r:id="rId14"/>
    <p:sldLayoutId id="2147484993" r:id="rId15"/>
    <p:sldLayoutId id="2147484994" r:id="rId16"/>
    <p:sldLayoutId id="2147484995" r:id="rId17"/>
  </p:sldLayoutIdLst>
  <p:transition>
    <p:fade/>
  </p:transition>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4"/>
          <p:cNvSpPr txBox="1">
            <a:spLocks/>
          </p:cNvSpPr>
          <p:nvPr/>
        </p:nvSpPr>
        <p:spPr>
          <a:xfrm>
            <a:off x="1343472" y="2420888"/>
            <a:ext cx="9721079" cy="3240360"/>
          </a:xfrm>
          <a:prstGeom prst="rect">
            <a:avLst/>
          </a:prstGeom>
        </p:spPr>
        <p:txBody>
          <a:bodyPr>
            <a:norm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ru-RU" sz="4000" b="1" i="0" u="none" strike="noStrike" kern="0" cap="none" spc="0" normalizeH="0" baseline="0" noProof="0">
                <a:ln>
                  <a:noFill/>
                </a:ln>
                <a:solidFill>
                  <a:srgbClr val="00038A"/>
                </a:solidFill>
                <a:effectLst/>
                <a:uLnTx/>
                <a:uFillTx/>
                <a:latin typeface="Arial" pitchFamily="34" charset="0"/>
                <a:ea typeface="+mj-ea"/>
                <a:cs typeface="Arial" pitchFamily="34" charset="0"/>
              </a:rPr>
              <a:t>Кафедра компьютерной инженерии и информационной безопасности</a:t>
            </a:r>
            <a:r>
              <a:rPr kumimoji="0" lang="ru-RU" sz="4400" b="1" i="0" u="none" strike="noStrike" kern="0" cap="none" spc="0" normalizeH="0" baseline="0" noProof="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a:ln>
                  <a:noFill/>
                </a:ln>
                <a:solidFill>
                  <a:srgbClr val="00038A"/>
                </a:solidFill>
                <a:effectLst/>
                <a:uLnTx/>
                <a:uFillTx/>
                <a:latin typeface="Arial" pitchFamily="34" charset="0"/>
                <a:ea typeface="+mj-ea"/>
                <a:cs typeface="Arial" pitchFamily="34" charset="0"/>
              </a:rPr>
              <a:t>Образовательная программа</a:t>
            </a:r>
            <a:br>
              <a:rPr kumimoji="0" lang="ru-RU" sz="4400" b="1" i="0" u="none" strike="noStrike" kern="0" cap="none" spc="0" normalizeH="0" baseline="0" noProof="0">
                <a:ln>
                  <a:noFill/>
                </a:ln>
                <a:solidFill>
                  <a:srgbClr val="00038A"/>
                </a:solidFill>
                <a:effectLst/>
                <a:uLnTx/>
                <a:uFillTx/>
                <a:latin typeface="Arial" pitchFamily="34" charset="0"/>
                <a:ea typeface="+mj-ea"/>
                <a:cs typeface="Arial" pitchFamily="34" charset="0"/>
              </a:rPr>
            </a:br>
            <a:r>
              <a:rPr kumimoji="0" lang="ru-RU" sz="2800" b="1" i="0" u="none" strike="noStrike" kern="0" cap="none" spc="0" normalizeH="0" baseline="0" noProof="0">
                <a:ln>
                  <a:noFill/>
                </a:ln>
                <a:solidFill>
                  <a:srgbClr val="C00000"/>
                </a:solidFill>
                <a:effectLst/>
                <a:uLnTx/>
                <a:uFillTx/>
                <a:latin typeface="Arial" pitchFamily="34" charset="0"/>
                <a:ea typeface="+mj-ea"/>
                <a:cs typeface="Arial" pitchFamily="34" charset="0"/>
              </a:rPr>
              <a:t>«Вычислительная Техника и Программное Обеспечение»</a:t>
            </a:r>
            <a:endParaRPr kumimoji="0" lang="ru-RU" sz="3200" b="1" i="0" u="none" strike="noStrike" kern="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12" name="Овал 11"/>
          <p:cNvSpPr/>
          <p:nvPr/>
        </p:nvSpPr>
        <p:spPr>
          <a:xfrm>
            <a:off x="191344" y="211393"/>
            <a:ext cx="2448272" cy="2157522"/>
          </a:xfrm>
          <a:prstGeom prst="ellipse">
            <a:avLst/>
          </a:prstGeom>
          <a:blipFill rotWithShape="0">
            <a:blip r:embed="rId2" cstate="prin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8653" y="692697"/>
            <a:ext cx="7000571" cy="830997"/>
          </a:xfrm>
          <a:prstGeom prst="rect">
            <a:avLst/>
          </a:prstGeom>
          <a:noFill/>
        </p:spPr>
        <p:txBody>
          <a:bodyPr wrap="none" rtlCol="0">
            <a:spAutoFit/>
          </a:bodyPr>
          <a:lstStyle/>
          <a:p>
            <a:r>
              <a:rPr lang="ru-RU" sz="2400" b="1" dirty="0">
                <a:solidFill>
                  <a:schemeClr val="bg1">
                    <a:lumMod val="75000"/>
                  </a:schemeClr>
                </a:solidFill>
              </a:rPr>
              <a:t>Профильные дисциплины по направлению </a:t>
            </a:r>
          </a:p>
          <a:p>
            <a:pPr algn="ctr"/>
            <a:r>
              <a:rPr lang="en-US" sz="2400" b="1" dirty="0">
                <a:solidFill>
                  <a:schemeClr val="bg1">
                    <a:lumMod val="75000"/>
                  </a:schemeClr>
                </a:solidFill>
              </a:rPr>
              <a:t>Visual computing</a:t>
            </a:r>
          </a:p>
        </p:txBody>
      </p:sp>
      <p:graphicFrame>
        <p:nvGraphicFramePr>
          <p:cNvPr id="9" name="Diagram 8"/>
          <p:cNvGraphicFramePr/>
          <p:nvPr>
            <p:extLst>
              <p:ext uri="{D42A27DB-BD31-4B8C-83A1-F6EECF244321}">
                <p14:modId xmlns="" xmlns:p14="http://schemas.microsoft.com/office/powerpoint/2010/main" val="4059034394"/>
              </p:ext>
            </p:extLst>
          </p:nvPr>
        </p:nvGraphicFramePr>
        <p:xfrm>
          <a:off x="2344050" y="1484784"/>
          <a:ext cx="7789775"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752960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4"/>
          <p:cNvGrpSpPr/>
          <p:nvPr/>
        </p:nvGrpSpPr>
        <p:grpSpPr>
          <a:xfrm>
            <a:off x="911424" y="2283570"/>
            <a:ext cx="10153128" cy="3161654"/>
            <a:chOff x="2063552" y="1702221"/>
            <a:chExt cx="8417356" cy="3588248"/>
          </a:xfrm>
        </p:grpSpPr>
        <p:sp>
          <p:nvSpPr>
            <p:cNvPr id="6" name="Полилиния 5"/>
            <p:cNvSpPr/>
            <p:nvPr/>
          </p:nvSpPr>
          <p:spPr>
            <a:xfrm>
              <a:off x="5087888" y="1702221"/>
              <a:ext cx="5393020" cy="1121327"/>
            </a:xfrm>
            <a:custGeom>
              <a:avLst/>
              <a:gdLst>
                <a:gd name="connsiteX0" fmla="*/ 0 w 5393020"/>
                <a:gd name="connsiteY0" fmla="*/ 140166 h 1121327"/>
                <a:gd name="connsiteX1" fmla="*/ 4832357 w 5393020"/>
                <a:gd name="connsiteY1" fmla="*/ 140166 h 1121327"/>
                <a:gd name="connsiteX2" fmla="*/ 4832357 w 5393020"/>
                <a:gd name="connsiteY2" fmla="*/ 0 h 1121327"/>
                <a:gd name="connsiteX3" fmla="*/ 5393020 w 5393020"/>
                <a:gd name="connsiteY3" fmla="*/ 560664 h 1121327"/>
                <a:gd name="connsiteX4" fmla="*/ 4832357 w 5393020"/>
                <a:gd name="connsiteY4" fmla="*/ 1121327 h 1121327"/>
                <a:gd name="connsiteX5" fmla="*/ 4832357 w 5393020"/>
                <a:gd name="connsiteY5" fmla="*/ 981161 h 1121327"/>
                <a:gd name="connsiteX6" fmla="*/ 0 w 5393020"/>
                <a:gd name="connsiteY6" fmla="*/ 981161 h 1121327"/>
                <a:gd name="connsiteX7" fmla="*/ 0 w 5393020"/>
                <a:gd name="connsiteY7" fmla="*/ 140166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121327">
                  <a:moveTo>
                    <a:pt x="0" y="140166"/>
                  </a:moveTo>
                  <a:lnTo>
                    <a:pt x="4832357" y="140166"/>
                  </a:lnTo>
                  <a:lnTo>
                    <a:pt x="4832357" y="0"/>
                  </a:lnTo>
                  <a:lnTo>
                    <a:pt x="5393020" y="560664"/>
                  </a:lnTo>
                  <a:lnTo>
                    <a:pt x="4832357" y="1121327"/>
                  </a:lnTo>
                  <a:lnTo>
                    <a:pt x="4832357" y="981161"/>
                  </a:lnTo>
                  <a:lnTo>
                    <a:pt x="0" y="981161"/>
                  </a:lnTo>
                  <a:lnTo>
                    <a:pt x="0" y="140166"/>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240" tIns="155406" rIns="435738" bIns="155406" numCol="1" spcCol="1270" anchor="t" anchorCtr="0">
              <a:noAutofit/>
            </a:bodyPr>
            <a:lstStyle/>
            <a:p>
              <a:pPr marL="228600" lvl="1" indent="-228600" defTabSz="1066800">
                <a:lnSpc>
                  <a:spcPct val="90000"/>
                </a:lnSpc>
                <a:spcAft>
                  <a:spcPct val="15000"/>
                </a:spcAft>
                <a:buChar char="••"/>
              </a:pPr>
              <a:r>
                <a:rPr lang="ru-RU" dirty="0"/>
                <a:t>подготовка специалистов в области разработки ПО, разработчиков программно-информационных систем и архитекторов программного обеспечения</a:t>
              </a:r>
              <a:endParaRPr lang="ru-RU" kern="1200" dirty="0"/>
            </a:p>
          </p:txBody>
        </p:sp>
        <p:sp>
          <p:nvSpPr>
            <p:cNvPr id="7" name="Полилиния 6"/>
            <p:cNvSpPr/>
            <p:nvPr/>
          </p:nvSpPr>
          <p:spPr>
            <a:xfrm>
              <a:off x="2063552" y="1702221"/>
              <a:ext cx="2933365" cy="1121327"/>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ru-RU" sz="3000" dirty="0"/>
                <a:t>Программная инженерия</a:t>
              </a:r>
              <a:endParaRPr lang="ru-RU" sz="3000" kern="1200" dirty="0"/>
            </a:p>
          </p:txBody>
        </p:sp>
        <p:sp>
          <p:nvSpPr>
            <p:cNvPr id="8" name="Полилиния 7"/>
            <p:cNvSpPr/>
            <p:nvPr/>
          </p:nvSpPr>
          <p:spPr>
            <a:xfrm>
              <a:off x="5087888" y="2950561"/>
              <a:ext cx="5393020" cy="1091567"/>
            </a:xfrm>
            <a:custGeom>
              <a:avLst/>
              <a:gdLst>
                <a:gd name="connsiteX0" fmla="*/ 0 w 5393020"/>
                <a:gd name="connsiteY0" fmla="*/ 136446 h 1091567"/>
                <a:gd name="connsiteX1" fmla="*/ 4847237 w 5393020"/>
                <a:gd name="connsiteY1" fmla="*/ 136446 h 1091567"/>
                <a:gd name="connsiteX2" fmla="*/ 4847237 w 5393020"/>
                <a:gd name="connsiteY2" fmla="*/ 0 h 1091567"/>
                <a:gd name="connsiteX3" fmla="*/ 5393020 w 5393020"/>
                <a:gd name="connsiteY3" fmla="*/ 545784 h 1091567"/>
                <a:gd name="connsiteX4" fmla="*/ 4847237 w 5393020"/>
                <a:gd name="connsiteY4" fmla="*/ 1091567 h 1091567"/>
                <a:gd name="connsiteX5" fmla="*/ 4847237 w 5393020"/>
                <a:gd name="connsiteY5" fmla="*/ 955121 h 1091567"/>
                <a:gd name="connsiteX6" fmla="*/ 0 w 5393020"/>
                <a:gd name="connsiteY6" fmla="*/ 955121 h 1091567"/>
                <a:gd name="connsiteX7" fmla="*/ 0 w 5393020"/>
                <a:gd name="connsiteY7" fmla="*/ 136446 h 109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091567">
                  <a:moveTo>
                    <a:pt x="0" y="136446"/>
                  </a:moveTo>
                  <a:lnTo>
                    <a:pt x="4847237" y="136446"/>
                  </a:lnTo>
                  <a:lnTo>
                    <a:pt x="4847237" y="0"/>
                  </a:lnTo>
                  <a:lnTo>
                    <a:pt x="5393020" y="545784"/>
                  </a:lnTo>
                  <a:lnTo>
                    <a:pt x="4847237" y="1091567"/>
                  </a:lnTo>
                  <a:lnTo>
                    <a:pt x="4847237" y="955121"/>
                  </a:lnTo>
                  <a:lnTo>
                    <a:pt x="0" y="955121"/>
                  </a:lnTo>
                  <a:lnTo>
                    <a:pt x="0" y="136446"/>
                  </a:lnTo>
                  <a:close/>
                </a:path>
              </a:pathLst>
            </a:custGeom>
          </p:spPr>
          <p:style>
            <a:lnRef idx="2">
              <a:schemeClr val="accent3">
                <a:tint val="40000"/>
                <a:alpha val="90000"/>
                <a:hueOff val="-2051447"/>
                <a:satOff val="2970"/>
                <a:lumOff val="2"/>
                <a:alphaOff val="0"/>
              </a:schemeClr>
            </a:lnRef>
            <a:fillRef idx="1">
              <a:schemeClr val="accent3">
                <a:tint val="40000"/>
                <a:alpha val="90000"/>
                <a:hueOff val="-2051447"/>
                <a:satOff val="2970"/>
                <a:lumOff val="2"/>
                <a:alphaOff val="0"/>
              </a:schemeClr>
            </a:fillRef>
            <a:effectRef idx="0">
              <a:schemeClr val="accent3">
                <a:tint val="40000"/>
                <a:alpha val="90000"/>
                <a:hueOff val="-2051447"/>
                <a:satOff val="2970"/>
                <a:lumOff val="2"/>
                <a:alphaOff val="0"/>
              </a:schemeClr>
            </a:effectRef>
            <a:fontRef idx="minor">
              <a:schemeClr val="dk1">
                <a:hueOff val="0"/>
                <a:satOff val="0"/>
                <a:lumOff val="0"/>
                <a:alphaOff val="0"/>
              </a:schemeClr>
            </a:fontRef>
          </p:style>
          <p:txBody>
            <a:bodyPr spcFirstLastPara="0" vert="horz" wrap="square" lIns="15240" tIns="151686" rIns="424578" bIns="151686" numCol="1" spcCol="1270" anchor="t" anchorCtr="0">
              <a:noAutofit/>
            </a:bodyPr>
            <a:lstStyle/>
            <a:p>
              <a:pPr marL="228600" lvl="1" indent="-228600" defTabSz="1066800">
                <a:lnSpc>
                  <a:spcPct val="90000"/>
                </a:lnSpc>
                <a:spcAft>
                  <a:spcPct val="15000"/>
                </a:spcAft>
                <a:buChar char="••"/>
              </a:pPr>
              <a:r>
                <a:rPr lang="ru-RU" dirty="0"/>
                <a:t>подготовка кадров в области сетевых технологий, сетевого и системного администрирования</a:t>
              </a:r>
              <a:endParaRPr lang="ru-RU" kern="1200" dirty="0">
                <a:latin typeface="Calibri"/>
              </a:endParaRPr>
            </a:p>
          </p:txBody>
        </p:sp>
        <p:sp>
          <p:nvSpPr>
            <p:cNvPr id="9" name="Полилиния 8"/>
            <p:cNvSpPr/>
            <p:nvPr/>
          </p:nvSpPr>
          <p:spPr>
            <a:xfrm>
              <a:off x="2063552" y="2935681"/>
              <a:ext cx="2933365" cy="1121327"/>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2172950"/>
                <a:satOff val="17704"/>
                <a:lumOff val="-1961"/>
                <a:alphaOff val="0"/>
              </a:schemeClr>
            </a:fillRef>
            <a:effectRef idx="0">
              <a:schemeClr val="accent3">
                <a:hueOff val="-2172950"/>
                <a:satOff val="17704"/>
                <a:lumOff val="-1961"/>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ru-RU" sz="2800" kern="1200" dirty="0">
                  <a:latin typeface="Calibri"/>
                </a:rPr>
                <a:t>Сетевое и системное администрирование</a:t>
              </a:r>
            </a:p>
          </p:txBody>
        </p:sp>
        <p:sp>
          <p:nvSpPr>
            <p:cNvPr id="10" name="Полилиния 9"/>
            <p:cNvSpPr/>
            <p:nvPr/>
          </p:nvSpPr>
          <p:spPr>
            <a:xfrm>
              <a:off x="5087888" y="4169142"/>
              <a:ext cx="5393020" cy="1121327"/>
            </a:xfrm>
            <a:custGeom>
              <a:avLst/>
              <a:gdLst>
                <a:gd name="connsiteX0" fmla="*/ 0 w 5393020"/>
                <a:gd name="connsiteY0" fmla="*/ 140166 h 1121327"/>
                <a:gd name="connsiteX1" fmla="*/ 4832357 w 5393020"/>
                <a:gd name="connsiteY1" fmla="*/ 140166 h 1121327"/>
                <a:gd name="connsiteX2" fmla="*/ 4832357 w 5393020"/>
                <a:gd name="connsiteY2" fmla="*/ 0 h 1121327"/>
                <a:gd name="connsiteX3" fmla="*/ 5393020 w 5393020"/>
                <a:gd name="connsiteY3" fmla="*/ 560664 h 1121327"/>
                <a:gd name="connsiteX4" fmla="*/ 4832357 w 5393020"/>
                <a:gd name="connsiteY4" fmla="*/ 1121327 h 1121327"/>
                <a:gd name="connsiteX5" fmla="*/ 4832357 w 5393020"/>
                <a:gd name="connsiteY5" fmla="*/ 981161 h 1121327"/>
                <a:gd name="connsiteX6" fmla="*/ 0 w 5393020"/>
                <a:gd name="connsiteY6" fmla="*/ 981161 h 1121327"/>
                <a:gd name="connsiteX7" fmla="*/ 0 w 5393020"/>
                <a:gd name="connsiteY7" fmla="*/ 140166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121327">
                  <a:moveTo>
                    <a:pt x="0" y="140166"/>
                  </a:moveTo>
                  <a:lnTo>
                    <a:pt x="4832357" y="140166"/>
                  </a:lnTo>
                  <a:lnTo>
                    <a:pt x="4832357" y="0"/>
                  </a:lnTo>
                  <a:lnTo>
                    <a:pt x="5393020" y="560664"/>
                  </a:lnTo>
                  <a:lnTo>
                    <a:pt x="4832357" y="1121327"/>
                  </a:lnTo>
                  <a:lnTo>
                    <a:pt x="4832357" y="981161"/>
                  </a:lnTo>
                  <a:lnTo>
                    <a:pt x="0" y="981161"/>
                  </a:lnTo>
                  <a:lnTo>
                    <a:pt x="0" y="140166"/>
                  </a:lnTo>
                  <a:close/>
                </a:path>
              </a:pathLst>
            </a:custGeom>
          </p:spPr>
          <p:style>
            <a:lnRef idx="2">
              <a:schemeClr val="accent3">
                <a:tint val="40000"/>
                <a:alpha val="90000"/>
                <a:hueOff val="-4102894"/>
                <a:satOff val="5939"/>
                <a:lumOff val="3"/>
                <a:alphaOff val="0"/>
              </a:schemeClr>
            </a:lnRef>
            <a:fillRef idx="1">
              <a:schemeClr val="accent3">
                <a:tint val="40000"/>
                <a:alpha val="90000"/>
                <a:hueOff val="-4102894"/>
                <a:satOff val="5939"/>
                <a:lumOff val="3"/>
                <a:alphaOff val="0"/>
              </a:schemeClr>
            </a:fillRef>
            <a:effectRef idx="0">
              <a:schemeClr val="accent3">
                <a:tint val="40000"/>
                <a:alpha val="90000"/>
                <a:hueOff val="-4102894"/>
                <a:satOff val="5939"/>
                <a:lumOff val="3"/>
                <a:alphaOff val="0"/>
              </a:schemeClr>
            </a:effectRef>
            <a:fontRef idx="minor">
              <a:schemeClr val="dk1">
                <a:hueOff val="0"/>
                <a:satOff val="0"/>
                <a:lumOff val="0"/>
                <a:alphaOff val="0"/>
              </a:schemeClr>
            </a:fontRef>
          </p:style>
          <p:txBody>
            <a:bodyPr spcFirstLastPara="0" vert="horz" wrap="square" lIns="15240" tIns="155406" rIns="435738" bIns="155406" numCol="1" spcCol="1270" anchor="t" anchorCtr="0">
              <a:noAutofit/>
            </a:bodyPr>
            <a:lstStyle/>
            <a:p>
              <a:pPr marL="228600" lvl="1" indent="-228600" defTabSz="1066800">
                <a:lnSpc>
                  <a:spcPct val="90000"/>
                </a:lnSpc>
                <a:spcAft>
                  <a:spcPct val="15000"/>
                </a:spcAft>
                <a:buChar char="••"/>
              </a:pPr>
              <a:r>
                <a:rPr lang="ru-RU" dirty="0"/>
                <a:t>подготовка специалистов в области робототехники и производственно-управленческой деятельности по созданию и эксплуатации робототехнических систем</a:t>
              </a:r>
              <a:endParaRPr lang="ru-RU" kern="1200" dirty="0">
                <a:latin typeface="Calibri"/>
              </a:endParaRPr>
            </a:p>
          </p:txBody>
        </p:sp>
        <p:sp>
          <p:nvSpPr>
            <p:cNvPr id="11" name="Полилиния 10"/>
            <p:cNvSpPr/>
            <p:nvPr/>
          </p:nvSpPr>
          <p:spPr>
            <a:xfrm>
              <a:off x="2063552" y="4169142"/>
              <a:ext cx="2933365" cy="1121327"/>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4345899"/>
                <a:satOff val="35407"/>
                <a:lumOff val="-3922"/>
                <a:alphaOff val="0"/>
              </a:schemeClr>
            </a:fillRef>
            <a:effectRef idx="0">
              <a:schemeClr val="accent3">
                <a:hueOff val="-4345899"/>
                <a:satOff val="35407"/>
                <a:lumOff val="-3922"/>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ru-RU" sz="3000" dirty="0" err="1">
                  <a:latin typeface="Calibri"/>
                </a:rPr>
                <a:t>Киберфизические</a:t>
              </a:r>
              <a:r>
                <a:rPr lang="ru-RU" sz="3000" dirty="0">
                  <a:latin typeface="Calibri"/>
                </a:rPr>
                <a:t> системы</a:t>
              </a:r>
              <a:endParaRPr lang="ru-RU" sz="3000" kern="1200" dirty="0">
                <a:latin typeface="Calibri"/>
              </a:endParaRPr>
            </a:p>
          </p:txBody>
        </p:sp>
      </p:grpSp>
      <p:sp>
        <p:nvSpPr>
          <p:cNvPr id="15" name="TextBox 14"/>
          <p:cNvSpPr txBox="1"/>
          <p:nvPr/>
        </p:nvSpPr>
        <p:spPr>
          <a:xfrm>
            <a:off x="3462877" y="941819"/>
            <a:ext cx="4793363" cy="830997"/>
          </a:xfrm>
          <a:prstGeom prst="rect">
            <a:avLst/>
          </a:prstGeom>
          <a:noFill/>
        </p:spPr>
        <p:txBody>
          <a:bodyPr wrap="none" rtlCol="0">
            <a:spAutoFit/>
          </a:bodyPr>
          <a:lstStyle/>
          <a:p>
            <a:pPr algn="ctr"/>
            <a:r>
              <a:rPr lang="ru-RU" sz="2400" b="1" dirty="0">
                <a:solidFill>
                  <a:schemeClr val="bg1">
                    <a:lumMod val="75000"/>
                  </a:schemeClr>
                </a:solidFill>
              </a:rPr>
              <a:t>Специализированные </a:t>
            </a:r>
          </a:p>
          <a:p>
            <a:pPr algn="ctr"/>
            <a:r>
              <a:rPr lang="ru-RU" sz="2400" b="1" dirty="0">
                <a:solidFill>
                  <a:schemeClr val="bg1">
                    <a:lumMod val="75000"/>
                  </a:schemeClr>
                </a:solidFill>
              </a:rPr>
              <a:t>образовательные программы</a:t>
            </a:r>
            <a:endParaRPr lang="ru-RU" sz="2400" b="1" dirty="0">
              <a:solidFill>
                <a:srgbClr val="00038A"/>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4294967295"/>
            <p:extLst>
              <p:ext uri="{D42A27DB-BD31-4B8C-83A1-F6EECF244321}">
                <p14:modId xmlns="" xmlns:p14="http://schemas.microsoft.com/office/powerpoint/2010/main" val="847819972"/>
              </p:ext>
            </p:extLst>
          </p:nvPr>
        </p:nvGraphicFramePr>
        <p:xfrm>
          <a:off x="2351584" y="1700808"/>
          <a:ext cx="748883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035660" y="188641"/>
            <a:ext cx="6624736" cy="1200329"/>
          </a:xfrm>
          <a:prstGeom prst="rect">
            <a:avLst/>
          </a:prstGeom>
          <a:noFill/>
        </p:spPr>
        <p:txBody>
          <a:bodyPr wrap="square" rtlCol="0">
            <a:spAutoFit/>
          </a:bodyPr>
          <a:lstStyle/>
          <a:p>
            <a:r>
              <a:rPr lang="ru-RU" sz="2400" b="1" dirty="0">
                <a:solidFill>
                  <a:schemeClr val="bg1">
                    <a:lumMod val="75000"/>
                  </a:schemeClr>
                </a:solidFill>
              </a:rPr>
              <a:t>Лаборатории кафедры </a:t>
            </a:r>
          </a:p>
          <a:p>
            <a:r>
              <a:rPr lang="ru-RU" sz="2400" b="1" dirty="0">
                <a:solidFill>
                  <a:schemeClr val="bg1">
                    <a:lumMod val="75000"/>
                  </a:schemeClr>
                </a:solidFill>
              </a:rPr>
              <a:t>«Компьютерная инженерия и информационная безопасность»</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4"/>
          <p:cNvSpPr txBox="1">
            <a:spLocks/>
          </p:cNvSpPr>
          <p:nvPr/>
        </p:nvSpPr>
        <p:spPr>
          <a:xfrm>
            <a:off x="1343472" y="2420888"/>
            <a:ext cx="9721079" cy="3240360"/>
          </a:xfrm>
          <a:prstGeom prst="rect">
            <a:avLst/>
          </a:prstGeom>
        </p:spPr>
        <p:txBody>
          <a:bodyPr>
            <a:norm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ru-RU" sz="40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Кафедра компьютерной инженерии и информационной безопасности</a:t>
            </a: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Образовательная программа</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kumimoji="0" lang="ru-RU" sz="2800" b="1" i="0" u="none" strike="noStrike" kern="0" cap="none" spc="0" normalizeH="0" baseline="0" noProof="0" dirty="0">
                <a:ln>
                  <a:noFill/>
                </a:ln>
                <a:solidFill>
                  <a:srgbClr val="C00000"/>
                </a:solidFill>
                <a:effectLst/>
                <a:uLnTx/>
                <a:uFillTx/>
                <a:latin typeface="Arial" pitchFamily="34" charset="0"/>
                <a:ea typeface="+mj-ea"/>
                <a:cs typeface="Arial" pitchFamily="34" charset="0"/>
              </a:rPr>
              <a:t>«Компьютерная безопасность»</a:t>
            </a:r>
            <a:endParaRPr kumimoji="0" lang="ru-RU" sz="3200" b="1" i="0" u="none" strike="noStrike" kern="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12" name="Овал 11"/>
          <p:cNvSpPr/>
          <p:nvPr/>
        </p:nvSpPr>
        <p:spPr>
          <a:xfrm>
            <a:off x="191344" y="211393"/>
            <a:ext cx="2448272" cy="2157522"/>
          </a:xfrm>
          <a:prstGeom prst="ellipse">
            <a:avLst/>
          </a:prstGeom>
          <a:blipFill rotWithShape="0">
            <a:blip r:embed="rId2" cstate="prin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93DDBB6-D986-4617-A518-5A63F9F0B0A1}"/>
              </a:ext>
            </a:extLst>
          </p:cNvPr>
          <p:cNvSpPr/>
          <p:nvPr/>
        </p:nvSpPr>
        <p:spPr>
          <a:xfrm>
            <a:off x="1631504" y="1196752"/>
            <a:ext cx="9145016" cy="461665"/>
          </a:xfrm>
          <a:prstGeom prst="rect">
            <a:avLst/>
          </a:prstGeom>
        </p:spPr>
        <p:txBody>
          <a:bodyPr wrap="square">
            <a:spAutoFit/>
          </a:bodyPr>
          <a:lstStyle/>
          <a:p>
            <a:pPr algn="ctr"/>
            <a:r>
              <a:rPr lang="ru-RU" sz="2400" b="1" dirty="0">
                <a:solidFill>
                  <a:schemeClr val="bg1"/>
                </a:solidFill>
              </a:rPr>
              <a:t>Специалист  по компьютерной безопасности </a:t>
            </a:r>
          </a:p>
        </p:txBody>
      </p:sp>
      <p:graphicFrame>
        <p:nvGraphicFramePr>
          <p:cNvPr id="4" name="Объект 4">
            <a:extLst>
              <a:ext uri="{FF2B5EF4-FFF2-40B4-BE49-F238E27FC236}">
                <a16:creationId xmlns="" xmlns:a16="http://schemas.microsoft.com/office/drawing/2014/main" id="{15CD9EE8-F6E9-41B5-8D10-48BD15122F42}"/>
              </a:ext>
            </a:extLst>
          </p:cNvPr>
          <p:cNvGraphicFramePr>
            <a:graphicFrameLocks/>
          </p:cNvGraphicFramePr>
          <p:nvPr>
            <p:extLst>
              <p:ext uri="{D42A27DB-BD31-4B8C-83A1-F6EECF244321}">
                <p14:modId xmlns="" xmlns:p14="http://schemas.microsoft.com/office/powerpoint/2010/main" val="2563059717"/>
              </p:ext>
            </p:extLst>
          </p:nvPr>
        </p:nvGraphicFramePr>
        <p:xfrm>
          <a:off x="407368" y="1772816"/>
          <a:ext cx="114540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971247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FE2F244-D20B-4627-8040-F3449B7A6B4E}"/>
              </a:ext>
            </a:extLst>
          </p:cNvPr>
          <p:cNvSpPr/>
          <p:nvPr/>
        </p:nvSpPr>
        <p:spPr>
          <a:xfrm>
            <a:off x="4007768" y="908720"/>
            <a:ext cx="4283545" cy="461665"/>
          </a:xfrm>
          <a:prstGeom prst="rect">
            <a:avLst/>
          </a:prstGeom>
        </p:spPr>
        <p:txBody>
          <a:bodyPr wrap="none">
            <a:spAutoFit/>
          </a:bodyPr>
          <a:lstStyle/>
          <a:p>
            <a:r>
              <a:rPr lang="ru-RU" sz="2400" b="1" dirty="0">
                <a:solidFill>
                  <a:schemeClr val="bg1"/>
                </a:solidFill>
              </a:rPr>
              <a:t>Профильные дисциплины</a:t>
            </a:r>
          </a:p>
        </p:txBody>
      </p:sp>
      <p:graphicFrame>
        <p:nvGraphicFramePr>
          <p:cNvPr id="4" name="Объект 3">
            <a:extLst>
              <a:ext uri="{FF2B5EF4-FFF2-40B4-BE49-F238E27FC236}">
                <a16:creationId xmlns="" xmlns:a16="http://schemas.microsoft.com/office/drawing/2014/main" id="{6D053C6D-08C9-4404-B32A-CBD612956543}"/>
              </a:ext>
            </a:extLst>
          </p:cNvPr>
          <p:cNvGraphicFramePr>
            <a:graphicFrameLocks/>
          </p:cNvGraphicFramePr>
          <p:nvPr>
            <p:extLst>
              <p:ext uri="{D42A27DB-BD31-4B8C-83A1-F6EECF244321}">
                <p14:modId xmlns="" xmlns:p14="http://schemas.microsoft.com/office/powerpoint/2010/main" val="2305170193"/>
              </p:ext>
            </p:extLst>
          </p:nvPr>
        </p:nvGraphicFramePr>
        <p:xfrm>
          <a:off x="1203325" y="1472665"/>
          <a:ext cx="9783763" cy="5385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262042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4"/>
          <p:cNvSpPr txBox="1">
            <a:spLocks/>
          </p:cNvSpPr>
          <p:nvPr/>
        </p:nvSpPr>
        <p:spPr>
          <a:xfrm>
            <a:off x="1343472" y="2420888"/>
            <a:ext cx="9721079" cy="3240360"/>
          </a:xfrm>
          <a:prstGeom prst="rect">
            <a:avLst/>
          </a:prstGeom>
        </p:spPr>
        <p:txBody>
          <a:bodyPr>
            <a:normAutofit/>
          </a:bodyPr>
          <a:lstStyle/>
          <a:p>
            <a:pPr lvl="0" algn="ctr">
              <a:lnSpc>
                <a:spcPct val="90000"/>
              </a:lnSpc>
              <a:defRPr/>
            </a:pPr>
            <a:r>
              <a:rPr kumimoji="0" lang="ru-RU" sz="40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Кафедра компьютерной инженерии и информационной безопасности</a:t>
            </a: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Образовательная программа</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lang="ru-RU" sz="2800" b="1" kern="0" dirty="0">
                <a:solidFill>
                  <a:srgbClr val="C00000"/>
                </a:solidFill>
                <a:ea typeface="+mj-ea"/>
                <a:cs typeface="Arial" pitchFamily="34" charset="0"/>
              </a:rPr>
              <a:t>«Сетевая безопасность</a:t>
            </a:r>
            <a:r>
              <a:rPr kumimoji="0" lang="ru-RU" sz="2800" b="1" i="0" u="none" strike="noStrike" kern="0" cap="none" spc="0" normalizeH="0" baseline="0" noProof="0" dirty="0">
                <a:ln>
                  <a:noFill/>
                </a:ln>
                <a:solidFill>
                  <a:srgbClr val="C00000"/>
                </a:solidFill>
                <a:effectLst/>
                <a:uLnTx/>
                <a:uFillTx/>
                <a:latin typeface="Arial" pitchFamily="34" charset="0"/>
                <a:ea typeface="+mj-ea"/>
                <a:cs typeface="Arial" pitchFamily="34" charset="0"/>
              </a:rPr>
              <a:t>»</a:t>
            </a:r>
            <a:endParaRPr kumimoji="0" lang="ru-RU" sz="3200" b="1" i="0" u="none" strike="noStrike" kern="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12" name="Овал 11"/>
          <p:cNvSpPr/>
          <p:nvPr/>
        </p:nvSpPr>
        <p:spPr>
          <a:xfrm>
            <a:off x="191344" y="211393"/>
            <a:ext cx="2448272" cy="2157522"/>
          </a:xfrm>
          <a:prstGeom prst="ellipse">
            <a:avLst/>
          </a:prstGeom>
          <a:blipFill rotWithShape="0">
            <a:blip r:embed="rId2" cstate="prin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7914586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3CAD05E-E663-41E9-BB5B-280DD0D71E61}"/>
              </a:ext>
            </a:extLst>
          </p:cNvPr>
          <p:cNvSpPr/>
          <p:nvPr/>
        </p:nvSpPr>
        <p:spPr>
          <a:xfrm>
            <a:off x="3100139" y="908720"/>
            <a:ext cx="6062302" cy="461665"/>
          </a:xfrm>
          <a:prstGeom prst="rect">
            <a:avLst/>
          </a:prstGeom>
        </p:spPr>
        <p:txBody>
          <a:bodyPr wrap="none">
            <a:spAutoFit/>
          </a:bodyPr>
          <a:lstStyle/>
          <a:p>
            <a:pPr algn="ctr"/>
            <a:r>
              <a:rPr lang="ru-RU" sz="2400" b="1" dirty="0">
                <a:solidFill>
                  <a:schemeClr val="bg1"/>
                </a:solidFill>
              </a:rPr>
              <a:t>Специалист 	по </a:t>
            </a:r>
            <a:r>
              <a:rPr lang="ru-RU" sz="2400" b="1" dirty="0" smtClean="0">
                <a:solidFill>
                  <a:schemeClr val="bg1"/>
                </a:solidFill>
              </a:rPr>
              <a:t>сетевой безопасности </a:t>
            </a:r>
            <a:endParaRPr lang="ru-RU" sz="2400" b="1" dirty="0">
              <a:solidFill>
                <a:schemeClr val="bg1"/>
              </a:solidFill>
            </a:endParaRPr>
          </a:p>
        </p:txBody>
      </p:sp>
      <p:graphicFrame>
        <p:nvGraphicFramePr>
          <p:cNvPr id="3" name="Объект 4">
            <a:extLst>
              <a:ext uri="{FF2B5EF4-FFF2-40B4-BE49-F238E27FC236}">
                <a16:creationId xmlns="" xmlns:a16="http://schemas.microsoft.com/office/drawing/2014/main" id="{39FC9304-B782-45AF-BF00-72592A61F466}"/>
              </a:ext>
            </a:extLst>
          </p:cNvPr>
          <p:cNvGraphicFramePr>
            <a:graphicFrameLocks/>
          </p:cNvGraphicFramePr>
          <p:nvPr>
            <p:extLst>
              <p:ext uri="{D42A27DB-BD31-4B8C-83A1-F6EECF244321}">
                <p14:modId xmlns="" xmlns:p14="http://schemas.microsoft.com/office/powerpoint/2010/main" val="957284030"/>
              </p:ext>
            </p:extLst>
          </p:nvPr>
        </p:nvGraphicFramePr>
        <p:xfrm>
          <a:off x="404258" y="1772816"/>
          <a:ext cx="114540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045292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a:extLst>
              <a:ext uri="{FF2B5EF4-FFF2-40B4-BE49-F238E27FC236}">
                <a16:creationId xmlns="" xmlns:a16="http://schemas.microsoft.com/office/drawing/2014/main" id="{2B40517E-C0DB-4BCE-9058-5FCBEE9234BC}"/>
              </a:ext>
            </a:extLst>
          </p:cNvPr>
          <p:cNvGraphicFramePr>
            <a:graphicFrameLocks/>
          </p:cNvGraphicFramePr>
          <p:nvPr>
            <p:extLst>
              <p:ext uri="{D42A27DB-BD31-4B8C-83A1-F6EECF244321}">
                <p14:modId xmlns="" xmlns:p14="http://schemas.microsoft.com/office/powerpoint/2010/main" val="317039028"/>
              </p:ext>
            </p:extLst>
          </p:nvPr>
        </p:nvGraphicFramePr>
        <p:xfrm>
          <a:off x="1203325" y="1472665"/>
          <a:ext cx="9783763" cy="5385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a:extLst>
              <a:ext uri="{FF2B5EF4-FFF2-40B4-BE49-F238E27FC236}">
                <a16:creationId xmlns="" xmlns:a16="http://schemas.microsoft.com/office/drawing/2014/main" id="{BFE2F244-D20B-4627-8040-F3449B7A6B4E}"/>
              </a:ext>
            </a:extLst>
          </p:cNvPr>
          <p:cNvSpPr/>
          <p:nvPr/>
        </p:nvSpPr>
        <p:spPr>
          <a:xfrm>
            <a:off x="4007768" y="908720"/>
            <a:ext cx="4283545" cy="461665"/>
          </a:xfrm>
          <a:prstGeom prst="rect">
            <a:avLst/>
          </a:prstGeom>
        </p:spPr>
        <p:txBody>
          <a:bodyPr wrap="none">
            <a:spAutoFit/>
          </a:bodyPr>
          <a:lstStyle/>
          <a:p>
            <a:r>
              <a:rPr lang="ru-RU" sz="2400" b="1" dirty="0">
                <a:solidFill>
                  <a:schemeClr val="bg1"/>
                </a:solidFill>
              </a:rPr>
              <a:t>Профильные дисциплины</a:t>
            </a:r>
          </a:p>
        </p:txBody>
      </p:sp>
    </p:spTree>
    <p:extLst>
      <p:ext uri="{BB962C8B-B14F-4D97-AF65-F5344CB8AC3E}">
        <p14:creationId xmlns="" xmlns:p14="http://schemas.microsoft.com/office/powerpoint/2010/main" val="23136743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4"/>
          <p:cNvSpPr txBox="1">
            <a:spLocks/>
          </p:cNvSpPr>
          <p:nvPr/>
        </p:nvSpPr>
        <p:spPr>
          <a:xfrm>
            <a:off x="1343472" y="2420888"/>
            <a:ext cx="9721079" cy="3240360"/>
          </a:xfrm>
          <a:prstGeom prst="rect">
            <a:avLst/>
          </a:prstGeom>
        </p:spPr>
        <p:txBody>
          <a:bodyPr>
            <a:normAutofit/>
          </a:bodyPr>
          <a:lstStyle/>
          <a:p>
            <a:pPr lvl="0" algn="ctr">
              <a:lnSpc>
                <a:spcPct val="90000"/>
              </a:lnSpc>
              <a:defRPr/>
            </a:pPr>
            <a:r>
              <a:rPr kumimoji="0" lang="ru-RU" sz="40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Кафедра компьютерной инженерии и информационной безопасности</a:t>
            </a: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t>Образовательная программа</a:t>
            </a:r>
            <a:br>
              <a:rPr kumimoji="0" lang="ru-RU" sz="4400" b="1" i="0" u="none" strike="noStrike" kern="0" cap="none" spc="0" normalizeH="0" baseline="0" noProof="0" dirty="0">
                <a:ln>
                  <a:noFill/>
                </a:ln>
                <a:solidFill>
                  <a:srgbClr val="00038A"/>
                </a:solidFill>
                <a:effectLst/>
                <a:uLnTx/>
                <a:uFillTx/>
                <a:latin typeface="Arial" pitchFamily="34" charset="0"/>
                <a:ea typeface="+mj-ea"/>
                <a:cs typeface="Arial" pitchFamily="34" charset="0"/>
              </a:rPr>
            </a:br>
            <a:r>
              <a:rPr lang="ru-RU" sz="2800" b="1" kern="0" dirty="0">
                <a:solidFill>
                  <a:srgbClr val="C00000"/>
                </a:solidFill>
                <a:ea typeface="+mj-ea"/>
                <a:cs typeface="Arial" pitchFamily="34" charset="0"/>
              </a:rPr>
              <a:t>«Аппаратная </a:t>
            </a:r>
            <a:r>
              <a:rPr lang="ru-RU" sz="2800" b="1" kern="0" dirty="0" smtClean="0">
                <a:solidFill>
                  <a:srgbClr val="C00000"/>
                </a:solidFill>
                <a:ea typeface="+mj-ea"/>
                <a:cs typeface="Arial" pitchFamily="34" charset="0"/>
              </a:rPr>
              <a:t>безопасность</a:t>
            </a:r>
            <a:r>
              <a:rPr kumimoji="0" lang="ru-RU" sz="28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a:t>
            </a:r>
            <a:endParaRPr kumimoji="0" lang="ru-RU" sz="3200" b="1" i="0" u="none" strike="noStrike" kern="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12" name="Овал 11"/>
          <p:cNvSpPr/>
          <p:nvPr/>
        </p:nvSpPr>
        <p:spPr>
          <a:xfrm>
            <a:off x="191344" y="211393"/>
            <a:ext cx="2448272" cy="2157522"/>
          </a:xfrm>
          <a:prstGeom prst="ellipse">
            <a:avLst/>
          </a:prstGeom>
          <a:blipFill rotWithShape="0">
            <a:blip r:embed="rId2" cstate="prin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35512324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5720" y="1340768"/>
            <a:ext cx="4370171" cy="461665"/>
          </a:xfrm>
          <a:prstGeom prst="rect">
            <a:avLst/>
          </a:prstGeom>
          <a:noFill/>
        </p:spPr>
        <p:txBody>
          <a:bodyPr wrap="none" rtlCol="0">
            <a:spAutoFit/>
          </a:bodyPr>
          <a:lstStyle/>
          <a:p>
            <a:r>
              <a:rPr lang="ru-RU" sz="2400" b="1" dirty="0">
                <a:solidFill>
                  <a:schemeClr val="bg1">
                    <a:lumMod val="75000"/>
                  </a:schemeClr>
                </a:solidFill>
              </a:rPr>
              <a:t>Непрерывное образование</a:t>
            </a:r>
          </a:p>
        </p:txBody>
      </p:sp>
      <p:sp>
        <p:nvSpPr>
          <p:cNvPr id="3" name="Прямоугольник 2"/>
          <p:cNvSpPr/>
          <p:nvPr/>
        </p:nvSpPr>
        <p:spPr>
          <a:xfrm>
            <a:off x="1775520" y="2636912"/>
            <a:ext cx="3816424" cy="792088"/>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nchor="ctr">
            <a:noAutofit/>
          </a:bodyPr>
          <a:lstStyle/>
          <a:p>
            <a:pPr marL="180975" indent="-180975" algn="ctr">
              <a:lnSpc>
                <a:spcPct val="110000"/>
              </a:lnSpc>
            </a:pPr>
            <a:r>
              <a:rPr lang="ru-RU" sz="1600" b="1" dirty="0" err="1">
                <a:solidFill>
                  <a:schemeClr val="bg2"/>
                </a:solidFill>
              </a:rPr>
              <a:t>Бакалавриат</a:t>
            </a:r>
            <a:r>
              <a:rPr lang="ru-RU" sz="1600" b="1" dirty="0">
                <a:solidFill>
                  <a:schemeClr val="bg2"/>
                </a:solidFill>
              </a:rPr>
              <a:t> (4 года)</a:t>
            </a:r>
          </a:p>
        </p:txBody>
      </p:sp>
      <p:sp>
        <p:nvSpPr>
          <p:cNvPr id="4" name="Прямоугольник 3"/>
          <p:cNvSpPr/>
          <p:nvPr/>
        </p:nvSpPr>
        <p:spPr>
          <a:xfrm>
            <a:off x="5591944" y="2636912"/>
            <a:ext cx="1944216" cy="792088"/>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marL="180975" indent="-180975" algn="ctr">
              <a:lnSpc>
                <a:spcPct val="110000"/>
              </a:lnSpc>
            </a:pPr>
            <a:r>
              <a:rPr lang="ru-RU" sz="1600" b="1" dirty="0">
                <a:solidFill>
                  <a:schemeClr val="bg2"/>
                </a:solidFill>
              </a:rPr>
              <a:t>Магистратура</a:t>
            </a:r>
          </a:p>
          <a:p>
            <a:pPr marL="180975" indent="-180975" algn="ctr">
              <a:lnSpc>
                <a:spcPct val="110000"/>
              </a:lnSpc>
            </a:pPr>
            <a:r>
              <a:rPr lang="ru-RU" sz="1600" b="1" dirty="0">
                <a:solidFill>
                  <a:schemeClr val="bg2"/>
                </a:solidFill>
              </a:rPr>
              <a:t>(2 года)</a:t>
            </a:r>
          </a:p>
        </p:txBody>
      </p:sp>
      <p:sp>
        <p:nvSpPr>
          <p:cNvPr id="5" name="Прямоугольник 4"/>
          <p:cNvSpPr/>
          <p:nvPr/>
        </p:nvSpPr>
        <p:spPr>
          <a:xfrm>
            <a:off x="7536160" y="2636912"/>
            <a:ext cx="2520280" cy="792088"/>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marL="180975" indent="-180975" algn="ctr">
              <a:lnSpc>
                <a:spcPct val="110000"/>
              </a:lnSpc>
            </a:pPr>
            <a:r>
              <a:rPr lang="ru-RU" sz="1600" b="1" dirty="0">
                <a:solidFill>
                  <a:schemeClr val="bg2"/>
                </a:solidFill>
              </a:rPr>
              <a:t>Докторантура (3 года)</a:t>
            </a:r>
          </a:p>
        </p:txBody>
      </p:sp>
      <p:sp>
        <p:nvSpPr>
          <p:cNvPr id="7" name="Стрелка вправо 6"/>
          <p:cNvSpPr/>
          <p:nvPr/>
        </p:nvSpPr>
        <p:spPr>
          <a:xfrm>
            <a:off x="1775520" y="4077072"/>
            <a:ext cx="8280920" cy="1008112"/>
          </a:xfrm>
          <a:prstGeom prst="rightArrow">
            <a:avLst/>
          </a:prstGeom>
          <a:solidFill>
            <a:srgbClr val="FFCCFF"/>
          </a:solidFill>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marL="180975" indent="-180975" algn="ctr">
              <a:lnSpc>
                <a:spcPct val="110000"/>
              </a:lnSpc>
            </a:pPr>
            <a:endParaRPr lang="ru-RU" b="1" dirty="0">
              <a:solidFill>
                <a:schemeClr val="bg2">
                  <a:lumMod val="65000"/>
                  <a:lumOff val="35000"/>
                </a:schemeClr>
              </a:solidFill>
            </a:endParaRPr>
          </a:p>
        </p:txBody>
      </p:sp>
      <p:sp>
        <p:nvSpPr>
          <p:cNvPr id="8" name="TextBox 7"/>
          <p:cNvSpPr txBox="1"/>
          <p:nvPr/>
        </p:nvSpPr>
        <p:spPr>
          <a:xfrm>
            <a:off x="1775520" y="5157193"/>
            <a:ext cx="3600400" cy="369332"/>
          </a:xfrm>
          <a:prstGeom prst="rect">
            <a:avLst/>
          </a:prstGeom>
          <a:noFill/>
        </p:spPr>
        <p:txBody>
          <a:bodyPr wrap="square" rtlCol="0">
            <a:spAutoFit/>
          </a:bodyPr>
          <a:lstStyle/>
          <a:p>
            <a:r>
              <a:rPr lang="ru-RU" dirty="0">
                <a:solidFill>
                  <a:schemeClr val="bg2"/>
                </a:solidFill>
              </a:rPr>
              <a:t>Бакалавр техники и технологий</a:t>
            </a:r>
          </a:p>
        </p:txBody>
      </p:sp>
      <p:sp>
        <p:nvSpPr>
          <p:cNvPr id="9" name="TextBox 8"/>
          <p:cNvSpPr txBox="1"/>
          <p:nvPr/>
        </p:nvSpPr>
        <p:spPr>
          <a:xfrm>
            <a:off x="5303912" y="5157193"/>
            <a:ext cx="3024335" cy="369332"/>
          </a:xfrm>
          <a:prstGeom prst="rect">
            <a:avLst/>
          </a:prstGeom>
          <a:noFill/>
        </p:spPr>
        <p:txBody>
          <a:bodyPr wrap="square" rtlCol="0">
            <a:spAutoFit/>
          </a:bodyPr>
          <a:lstStyle/>
          <a:p>
            <a:r>
              <a:rPr lang="ru-RU" dirty="0">
                <a:solidFill>
                  <a:schemeClr val="bg2"/>
                </a:solidFill>
              </a:rPr>
              <a:t>Магистр технических наук</a:t>
            </a:r>
          </a:p>
        </p:txBody>
      </p:sp>
      <p:sp>
        <p:nvSpPr>
          <p:cNvPr id="10" name="TextBox 9"/>
          <p:cNvSpPr txBox="1"/>
          <p:nvPr/>
        </p:nvSpPr>
        <p:spPr>
          <a:xfrm>
            <a:off x="8616280" y="5147900"/>
            <a:ext cx="1008112" cy="369332"/>
          </a:xfrm>
          <a:prstGeom prst="rect">
            <a:avLst/>
          </a:prstGeom>
          <a:noFill/>
        </p:spPr>
        <p:txBody>
          <a:bodyPr wrap="square" rtlCol="0">
            <a:spAutoFit/>
          </a:bodyPr>
          <a:lstStyle/>
          <a:p>
            <a:r>
              <a:rPr lang="en-US" dirty="0">
                <a:solidFill>
                  <a:schemeClr val="bg2"/>
                </a:solidFill>
              </a:rPr>
              <a:t>PhD</a:t>
            </a:r>
            <a:endParaRPr lang="ru-RU"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D2BB07B-427F-4491-917D-A0E0D467FAB5}"/>
              </a:ext>
            </a:extLst>
          </p:cNvPr>
          <p:cNvSpPr/>
          <p:nvPr/>
        </p:nvSpPr>
        <p:spPr>
          <a:xfrm>
            <a:off x="2639616" y="1196752"/>
            <a:ext cx="7992888" cy="461665"/>
          </a:xfrm>
          <a:prstGeom prst="rect">
            <a:avLst/>
          </a:prstGeom>
        </p:spPr>
        <p:txBody>
          <a:bodyPr wrap="square">
            <a:spAutoFit/>
          </a:bodyPr>
          <a:lstStyle/>
          <a:p>
            <a:pPr algn="ctr"/>
            <a:r>
              <a:rPr lang="ru-RU" sz="2400" b="1" dirty="0">
                <a:solidFill>
                  <a:schemeClr val="bg1"/>
                </a:solidFill>
              </a:rPr>
              <a:t>Специалист </a:t>
            </a:r>
            <a:r>
              <a:rPr lang="ru-RU" sz="2400" b="1" dirty="0" smtClean="0">
                <a:solidFill>
                  <a:schemeClr val="bg1"/>
                </a:solidFill>
              </a:rPr>
              <a:t>по аппаратной</a:t>
            </a:r>
            <a:r>
              <a:rPr lang="ru-RU" sz="2400" b="1" dirty="0">
                <a:solidFill>
                  <a:schemeClr val="bg1"/>
                </a:solidFill>
              </a:rPr>
              <a:t> </a:t>
            </a:r>
            <a:r>
              <a:rPr lang="ru-RU" sz="2400" b="1" dirty="0" smtClean="0">
                <a:solidFill>
                  <a:schemeClr val="bg1"/>
                </a:solidFill>
              </a:rPr>
              <a:t>безопасности </a:t>
            </a:r>
            <a:endParaRPr lang="ru-RU" sz="2400" b="1" dirty="0">
              <a:solidFill>
                <a:schemeClr val="bg1"/>
              </a:solidFill>
            </a:endParaRPr>
          </a:p>
        </p:txBody>
      </p:sp>
      <p:graphicFrame>
        <p:nvGraphicFramePr>
          <p:cNvPr id="3" name="Объект 4">
            <a:extLst>
              <a:ext uri="{FF2B5EF4-FFF2-40B4-BE49-F238E27FC236}">
                <a16:creationId xmlns="" xmlns:a16="http://schemas.microsoft.com/office/drawing/2014/main" id="{CCB81263-6B70-4E25-8AA8-5E24BF6A4080}"/>
              </a:ext>
            </a:extLst>
          </p:cNvPr>
          <p:cNvGraphicFramePr>
            <a:graphicFrameLocks/>
          </p:cNvGraphicFramePr>
          <p:nvPr>
            <p:extLst>
              <p:ext uri="{D42A27DB-BD31-4B8C-83A1-F6EECF244321}">
                <p14:modId xmlns="" xmlns:p14="http://schemas.microsoft.com/office/powerpoint/2010/main" val="2064786433"/>
              </p:ext>
            </p:extLst>
          </p:nvPr>
        </p:nvGraphicFramePr>
        <p:xfrm>
          <a:off x="404260" y="2011363"/>
          <a:ext cx="114540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018476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 xmlns:a16="http://schemas.microsoft.com/office/drawing/2014/main" id="{F779F86E-28A6-4430-89E6-D65179F61297}"/>
              </a:ext>
            </a:extLst>
          </p:cNvPr>
          <p:cNvGraphicFramePr>
            <a:graphicFrameLocks/>
          </p:cNvGraphicFramePr>
          <p:nvPr>
            <p:extLst>
              <p:ext uri="{D42A27DB-BD31-4B8C-83A1-F6EECF244321}">
                <p14:modId xmlns="" xmlns:p14="http://schemas.microsoft.com/office/powerpoint/2010/main" val="1669237785"/>
              </p:ext>
            </p:extLst>
          </p:nvPr>
        </p:nvGraphicFramePr>
        <p:xfrm>
          <a:off x="1203325" y="1472665"/>
          <a:ext cx="9783763" cy="5385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a:extLst>
              <a:ext uri="{FF2B5EF4-FFF2-40B4-BE49-F238E27FC236}">
                <a16:creationId xmlns="" xmlns:a16="http://schemas.microsoft.com/office/drawing/2014/main" id="{BFE2F244-D20B-4627-8040-F3449B7A6B4E}"/>
              </a:ext>
            </a:extLst>
          </p:cNvPr>
          <p:cNvSpPr/>
          <p:nvPr/>
        </p:nvSpPr>
        <p:spPr>
          <a:xfrm>
            <a:off x="4007768" y="908720"/>
            <a:ext cx="4283545" cy="461665"/>
          </a:xfrm>
          <a:prstGeom prst="rect">
            <a:avLst/>
          </a:prstGeom>
        </p:spPr>
        <p:txBody>
          <a:bodyPr wrap="none">
            <a:spAutoFit/>
          </a:bodyPr>
          <a:lstStyle/>
          <a:p>
            <a:r>
              <a:rPr lang="ru-RU" sz="2400" b="1" dirty="0">
                <a:solidFill>
                  <a:schemeClr val="bg1"/>
                </a:solidFill>
              </a:rPr>
              <a:t>Профильные дисциплины</a:t>
            </a:r>
          </a:p>
        </p:txBody>
      </p:sp>
    </p:spTree>
    <p:extLst>
      <p:ext uri="{BB962C8B-B14F-4D97-AF65-F5344CB8AC3E}">
        <p14:creationId xmlns="" xmlns:p14="http://schemas.microsoft.com/office/powerpoint/2010/main" val="5092382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6141A3B-6581-4768-B426-EC244F0BB659}"/>
              </a:ext>
            </a:extLst>
          </p:cNvPr>
          <p:cNvSpPr/>
          <p:nvPr/>
        </p:nvSpPr>
        <p:spPr>
          <a:xfrm>
            <a:off x="3791744" y="1052736"/>
            <a:ext cx="6096000" cy="461665"/>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400" b="1" dirty="0">
                <a:solidFill>
                  <a:schemeClr val="bg1"/>
                </a:solidFill>
              </a:rPr>
              <a:t>Трудовая деятельность</a:t>
            </a:r>
          </a:p>
        </p:txBody>
      </p:sp>
      <p:sp>
        <p:nvSpPr>
          <p:cNvPr id="9" name="Rectangle 8">
            <a:extLst>
              <a:ext uri="{FF2B5EF4-FFF2-40B4-BE49-F238E27FC236}">
                <a16:creationId xmlns="" xmlns:a16="http://schemas.microsoft.com/office/drawing/2014/main" id="{D6A56BF9-6CBD-4EAB-94BF-E8AE44A988E0}"/>
              </a:ext>
            </a:extLst>
          </p:cNvPr>
          <p:cNvSpPr/>
          <p:nvPr/>
        </p:nvSpPr>
        <p:spPr>
          <a:xfrm>
            <a:off x="983432" y="1865039"/>
            <a:ext cx="10873208" cy="4524315"/>
          </a:xfrm>
          <a:prstGeom prst="rect">
            <a:avLst/>
          </a:prstGeom>
        </p:spPr>
        <p:txBody>
          <a:bodyPr wrap="square">
            <a:spAutoFit/>
          </a:bodyPr>
          <a:lstStyle/>
          <a:p>
            <a:pPr marL="342900" lvl="0" indent="-342900">
              <a:buFont typeface="Arial" panose="020B0604020202020204" pitchFamily="34" charset="0"/>
              <a:buChar char="•"/>
            </a:pPr>
            <a:r>
              <a:rPr lang="ru-RU" sz="2400" dirty="0">
                <a:solidFill>
                  <a:schemeClr val="bg2"/>
                </a:solidFill>
                <a:latin typeface="Corbel" panose="020B0503020204020204"/>
              </a:rPr>
              <a:t>деятельность по организации и управлению систем защиты информации в информационных системах;  </a:t>
            </a:r>
          </a:p>
          <a:p>
            <a:pPr marL="342900" lvl="0" indent="-342900">
              <a:buFont typeface="Arial" panose="020B0604020202020204" pitchFamily="34" charset="0"/>
              <a:buChar char="•"/>
            </a:pPr>
            <a:r>
              <a:rPr lang="ru-RU" sz="2400" dirty="0">
                <a:solidFill>
                  <a:schemeClr val="bg2"/>
                </a:solidFill>
                <a:latin typeface="Corbel" panose="020B0503020204020204"/>
              </a:rPr>
              <a:t>информационно-аналитическая деятельность на рынке защиты информации;  </a:t>
            </a:r>
          </a:p>
          <a:p>
            <a:pPr marL="342900" lvl="0" indent="-342900">
              <a:buFont typeface="Arial" panose="020B0604020202020204" pitchFamily="34" charset="0"/>
              <a:buChar char="•"/>
            </a:pPr>
            <a:r>
              <a:rPr lang="ru-RU" sz="2400" dirty="0">
                <a:solidFill>
                  <a:schemeClr val="bg2"/>
                </a:solidFill>
                <a:latin typeface="Corbel" panose="020B0503020204020204"/>
              </a:rPr>
              <a:t>экспертно-консультационная </a:t>
            </a:r>
            <a:r>
              <a:rPr lang="ru-RU" sz="2400" dirty="0" smtClean="0">
                <a:solidFill>
                  <a:schemeClr val="bg2"/>
                </a:solidFill>
                <a:latin typeface="Corbel" panose="020B0503020204020204"/>
              </a:rPr>
              <a:t>деятельность; </a:t>
            </a:r>
          </a:p>
          <a:p>
            <a:pPr marL="342900" lvl="0" indent="-342900">
              <a:buFont typeface="Arial" panose="020B0604020202020204" pitchFamily="34" charset="0"/>
              <a:buChar char="•"/>
            </a:pPr>
            <a:r>
              <a:rPr lang="ru-RU" sz="2400" dirty="0" smtClean="0">
                <a:solidFill>
                  <a:srgbClr val="2C2C2C"/>
                </a:solidFill>
                <a:latin typeface="Corbel" panose="020B0503020204020204"/>
              </a:rPr>
              <a:t>открытые и защищенные компьютерные системы;</a:t>
            </a:r>
          </a:p>
          <a:p>
            <a:pPr marL="342900" lvl="0" indent="-342900">
              <a:buFont typeface="Arial" panose="020B0604020202020204" pitchFamily="34" charset="0"/>
              <a:buChar char="•"/>
            </a:pPr>
            <a:r>
              <a:rPr lang="ru-RU" sz="2400" dirty="0" smtClean="0">
                <a:solidFill>
                  <a:srgbClr val="2C2C2C"/>
                </a:solidFill>
                <a:latin typeface="Corbel" panose="020B0503020204020204"/>
              </a:rPr>
              <a:t>аппаратные средства обеспечения безопасной обработки, хранения и передачи защищаемой информации;</a:t>
            </a:r>
          </a:p>
          <a:p>
            <a:pPr marL="342900" lvl="0" indent="-342900">
              <a:buFont typeface="Arial" panose="020B0604020202020204" pitchFamily="34" charset="0"/>
              <a:buChar char="•"/>
            </a:pPr>
            <a:r>
              <a:rPr lang="ru-RU" sz="2400" dirty="0" smtClean="0">
                <a:solidFill>
                  <a:srgbClr val="2C2C2C"/>
                </a:solidFill>
                <a:latin typeface="Corbel" panose="020B0503020204020204"/>
              </a:rPr>
              <a:t>технический участок системы защиты производства;</a:t>
            </a:r>
          </a:p>
          <a:p>
            <a:pPr marL="342900" lvl="0" indent="-342900">
              <a:buFont typeface="Arial" panose="020B0604020202020204" pitchFamily="34" charset="0"/>
              <a:buChar char="•"/>
            </a:pPr>
            <a:r>
              <a:rPr lang="ru-RU" sz="2400" dirty="0" smtClean="0">
                <a:solidFill>
                  <a:srgbClr val="2C2C2C"/>
                </a:solidFill>
                <a:latin typeface="Corbel" panose="020B0503020204020204"/>
              </a:rPr>
              <a:t>документация субъектов хозяйствования, связанная с вопросами обследования объектов защиты, формирования технического задания участка системы защиты, технического и гарантийного обслуживания технического участка системы защиты</a:t>
            </a:r>
            <a:r>
              <a:rPr lang="ru-RU" sz="2400" b="1" dirty="0" smtClean="0">
                <a:solidFill>
                  <a:srgbClr val="2C2C2C"/>
                </a:solidFill>
                <a:latin typeface="Corbel" panose="020B0503020204020204"/>
              </a:rPr>
              <a:t>.</a:t>
            </a:r>
            <a:endParaRPr lang="ru-RU" sz="2400" dirty="0" smtClean="0">
              <a:solidFill>
                <a:srgbClr val="2C2C2C"/>
              </a:solidFill>
              <a:latin typeface="Corbel" panose="020B0503020204020204"/>
            </a:endParaRPr>
          </a:p>
        </p:txBody>
      </p:sp>
    </p:spTree>
    <p:extLst>
      <p:ext uri="{BB962C8B-B14F-4D97-AF65-F5344CB8AC3E}">
        <p14:creationId xmlns="" xmlns:p14="http://schemas.microsoft.com/office/powerpoint/2010/main" val="34883999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6141A3B-6581-4768-B426-EC244F0BB659}"/>
              </a:ext>
            </a:extLst>
          </p:cNvPr>
          <p:cNvSpPr/>
          <p:nvPr/>
        </p:nvSpPr>
        <p:spPr>
          <a:xfrm>
            <a:off x="4007768" y="1052736"/>
            <a:ext cx="432048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400" b="1" dirty="0" smtClean="0">
                <a:solidFill>
                  <a:schemeClr val="bg1"/>
                </a:solidFill>
              </a:rPr>
              <a:t>Партнеры</a:t>
            </a:r>
            <a:endParaRPr lang="ru-RU" sz="2400" b="1" dirty="0">
              <a:solidFill>
                <a:schemeClr val="bg1"/>
              </a:solidFill>
            </a:endParaRPr>
          </a:p>
        </p:txBody>
      </p:sp>
      <p:sp>
        <p:nvSpPr>
          <p:cNvPr id="9" name="Rectangle 8">
            <a:extLst>
              <a:ext uri="{FF2B5EF4-FFF2-40B4-BE49-F238E27FC236}">
                <a16:creationId xmlns="" xmlns:a16="http://schemas.microsoft.com/office/drawing/2014/main" id="{D6A56BF9-6CBD-4EAB-94BF-E8AE44A988E0}"/>
              </a:ext>
            </a:extLst>
          </p:cNvPr>
          <p:cNvSpPr/>
          <p:nvPr/>
        </p:nvSpPr>
        <p:spPr>
          <a:xfrm>
            <a:off x="983432" y="1865039"/>
            <a:ext cx="10873208" cy="4154984"/>
          </a:xfrm>
          <a:prstGeom prst="rect">
            <a:avLst/>
          </a:prstGeom>
        </p:spPr>
        <p:txBody>
          <a:bodyPr wrap="square">
            <a:spAutoFit/>
          </a:bodyPr>
          <a:lstStyle/>
          <a:p>
            <a:pPr marL="342900" lvl="0" indent="-342900">
              <a:buFont typeface="Arial" panose="020B0604020202020204" pitchFamily="34" charset="0"/>
              <a:buChar char="•"/>
            </a:pPr>
            <a:r>
              <a:rPr lang="ru-RU" sz="2400" dirty="0" smtClean="0">
                <a:solidFill>
                  <a:schemeClr val="bg2"/>
                </a:solidFill>
                <a:latin typeface="Corbel" panose="020B0503020204020204"/>
              </a:rPr>
              <a:t>Академия </a:t>
            </a:r>
            <a:r>
              <a:rPr lang="en-US" sz="2400" dirty="0" smtClean="0">
                <a:solidFill>
                  <a:schemeClr val="bg2"/>
                </a:solidFill>
                <a:latin typeface="Corbel" panose="020B0503020204020204"/>
              </a:rPr>
              <a:t>Cisco</a:t>
            </a:r>
          </a:p>
          <a:p>
            <a:pPr marL="342900" lvl="0" indent="-342900">
              <a:buFont typeface="Arial" panose="020B0604020202020204" pitchFamily="34" charset="0"/>
              <a:buChar char="•"/>
            </a:pPr>
            <a:r>
              <a:rPr lang="en-US" sz="2400" dirty="0" err="1" smtClean="0">
                <a:solidFill>
                  <a:schemeClr val="bg2"/>
                </a:solidFill>
                <a:latin typeface="Corbel" panose="020B0503020204020204"/>
              </a:rPr>
              <a:t>KazRena</a:t>
            </a:r>
            <a:r>
              <a:rPr lang="en-US" sz="2400" dirty="0" smtClean="0">
                <a:solidFill>
                  <a:schemeClr val="bg2"/>
                </a:solidFill>
                <a:latin typeface="Corbel" panose="020B0503020204020204"/>
              </a:rPr>
              <a:t> – </a:t>
            </a:r>
            <a:r>
              <a:rPr lang="ru-RU" sz="2400" dirty="0" smtClean="0">
                <a:solidFill>
                  <a:schemeClr val="bg2"/>
                </a:solidFill>
                <a:latin typeface="Corbel" panose="020B0503020204020204"/>
              </a:rPr>
              <a:t>ассоциация пользователей научно-образовательной компьютерной сети Казахстана</a:t>
            </a:r>
          </a:p>
          <a:p>
            <a:pPr marL="342900" lvl="0" indent="-342900">
              <a:buFont typeface="Arial" panose="020B0604020202020204" pitchFamily="34" charset="0"/>
              <a:buChar char="•"/>
            </a:pPr>
            <a:r>
              <a:rPr lang="ru-RU" sz="2400" dirty="0" err="1" smtClean="0">
                <a:solidFill>
                  <a:schemeClr val="bg2"/>
                </a:solidFill>
                <a:latin typeface="Corbel" panose="020B0503020204020204"/>
              </a:rPr>
              <a:t>Царка</a:t>
            </a:r>
            <a:r>
              <a:rPr lang="ru-RU" sz="2400" dirty="0" smtClean="0">
                <a:solidFill>
                  <a:schemeClr val="bg2"/>
                </a:solidFill>
                <a:latin typeface="Corbel" panose="020B0503020204020204"/>
              </a:rPr>
              <a:t> – Центр анализа и расследования </a:t>
            </a:r>
            <a:r>
              <a:rPr lang="ru-RU" sz="2400" dirty="0" err="1" smtClean="0">
                <a:solidFill>
                  <a:schemeClr val="bg2"/>
                </a:solidFill>
                <a:latin typeface="Corbel" panose="020B0503020204020204"/>
              </a:rPr>
              <a:t>кибератак</a:t>
            </a:r>
            <a:endParaRPr lang="ru-RU" sz="2400" dirty="0">
              <a:solidFill>
                <a:schemeClr val="bg2"/>
              </a:solidFill>
              <a:latin typeface="Corbel" panose="020B0503020204020204"/>
            </a:endParaRPr>
          </a:p>
          <a:p>
            <a:pPr marL="342900" lvl="0" indent="-342900">
              <a:buFont typeface="Arial" panose="020B0604020202020204" pitchFamily="34" charset="0"/>
              <a:buChar char="•"/>
            </a:pPr>
            <a:r>
              <a:rPr lang="ru-RU" sz="2400" dirty="0" smtClean="0">
                <a:solidFill>
                  <a:srgbClr val="2C2C2C"/>
                </a:solidFill>
                <a:latin typeface="Corbel" panose="020B0503020204020204"/>
              </a:rPr>
              <a:t>КАИБ </a:t>
            </a:r>
            <a:r>
              <a:rPr lang="ru-RU" sz="2400" dirty="0" smtClean="0">
                <a:solidFill>
                  <a:schemeClr val="bg2"/>
                </a:solidFill>
                <a:latin typeface="Corbel" panose="020B0503020204020204"/>
              </a:rPr>
              <a:t>–</a:t>
            </a:r>
            <a:r>
              <a:rPr lang="ru-RU" sz="2400" dirty="0" smtClean="0">
                <a:solidFill>
                  <a:srgbClr val="2C2C2C"/>
                </a:solidFill>
                <a:latin typeface="Corbel" panose="020B0503020204020204"/>
              </a:rPr>
              <a:t> Казахстанская ассоциация информационной безопасности</a:t>
            </a:r>
          </a:p>
          <a:p>
            <a:pPr marL="342900" indent="-342900">
              <a:buFont typeface="Arial" panose="020B0604020202020204" pitchFamily="34" charset="0"/>
              <a:buChar char="•"/>
            </a:pPr>
            <a:r>
              <a:rPr lang="ru-RU" sz="2400" dirty="0" smtClean="0">
                <a:solidFill>
                  <a:schemeClr val="bg2"/>
                </a:solidFill>
                <a:latin typeface="Corbel" panose="020B0503020204020204"/>
              </a:rPr>
              <a:t>МЦРИАП РК - Министерство цифрового развития, инноваций и аэрокосмической промышленности Казахстана</a:t>
            </a:r>
          </a:p>
          <a:p>
            <a:pPr marL="342900" lvl="0" indent="-342900">
              <a:buFont typeface="Arial" panose="020B0604020202020204" pitchFamily="34" charset="0"/>
              <a:buChar char="•"/>
            </a:pPr>
            <a:r>
              <a:rPr lang="ru-RU" sz="2400" dirty="0" smtClean="0">
                <a:solidFill>
                  <a:schemeClr val="bg2"/>
                </a:solidFill>
                <a:latin typeface="Corbel" panose="020B0503020204020204"/>
              </a:rPr>
              <a:t>Лавина пульс Москва – Конкурентная разведка</a:t>
            </a:r>
          </a:p>
          <a:p>
            <a:pPr marL="342900" lvl="0" indent="-342900">
              <a:buFont typeface="Arial" panose="020B0604020202020204" pitchFamily="34" charset="0"/>
              <a:buChar char="•"/>
            </a:pPr>
            <a:r>
              <a:rPr lang="ru-RU" sz="2400" dirty="0" smtClean="0">
                <a:solidFill>
                  <a:schemeClr val="bg2"/>
                </a:solidFill>
                <a:latin typeface="Corbel" panose="020B0503020204020204"/>
              </a:rPr>
              <a:t>Академия МВД РК</a:t>
            </a:r>
          </a:p>
          <a:p>
            <a:pPr marL="342900" lvl="0" indent="-342900">
              <a:buFont typeface="Arial" panose="020B0604020202020204" pitchFamily="34" charset="0"/>
              <a:buChar char="•"/>
            </a:pPr>
            <a:r>
              <a:rPr lang="ru-RU" sz="2400" dirty="0" smtClean="0">
                <a:solidFill>
                  <a:srgbClr val="2C2C2C"/>
                </a:solidFill>
                <a:latin typeface="Corbel" panose="020B0503020204020204"/>
              </a:rPr>
              <a:t>Национальный инновационный центр</a:t>
            </a:r>
          </a:p>
          <a:p>
            <a:pPr marL="342900" lvl="0" indent="-342900">
              <a:buFont typeface="Arial" panose="020B0604020202020204" pitchFamily="34" charset="0"/>
              <a:buChar char="•"/>
            </a:pPr>
            <a:r>
              <a:rPr lang="en-GB" sz="2400" dirty="0" err="1" smtClean="0">
                <a:solidFill>
                  <a:srgbClr val="2C2C2C"/>
                </a:solidFill>
                <a:latin typeface="Corbel" panose="020B0503020204020204"/>
              </a:rPr>
              <a:t>SoftCom</a:t>
            </a:r>
            <a:endParaRPr lang="ru-RU" sz="2400" dirty="0" smtClean="0">
              <a:solidFill>
                <a:srgbClr val="2C2C2C"/>
              </a:solidFill>
              <a:latin typeface="Corbel" panose="020B0503020204020204"/>
            </a:endParaRPr>
          </a:p>
        </p:txBody>
      </p:sp>
    </p:spTree>
    <p:extLst>
      <p:ext uri="{BB962C8B-B14F-4D97-AF65-F5344CB8AC3E}">
        <p14:creationId xmlns="" xmlns:p14="http://schemas.microsoft.com/office/powerpoint/2010/main" val="34883999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3872" y="476672"/>
            <a:ext cx="1765804" cy="461665"/>
          </a:xfrm>
          <a:prstGeom prst="rect">
            <a:avLst/>
          </a:prstGeom>
          <a:noFill/>
        </p:spPr>
        <p:txBody>
          <a:bodyPr wrap="none" rtlCol="0">
            <a:spAutoFit/>
          </a:bodyPr>
          <a:lstStyle/>
          <a:p>
            <a:r>
              <a:rPr lang="ru-RU" sz="2400" b="1" dirty="0">
                <a:solidFill>
                  <a:schemeClr val="bg1">
                    <a:lumMod val="75000"/>
                  </a:schemeClr>
                </a:solidFill>
              </a:rPr>
              <a:t>ОП ВТиПО</a:t>
            </a:r>
          </a:p>
        </p:txBody>
      </p:sp>
      <p:sp>
        <p:nvSpPr>
          <p:cNvPr id="4" name="Rectangle 3"/>
          <p:cNvSpPr txBox="1">
            <a:spLocks noChangeArrowheads="1"/>
          </p:cNvSpPr>
          <p:nvPr/>
        </p:nvSpPr>
        <p:spPr>
          <a:xfrm>
            <a:off x="1703513" y="1124744"/>
            <a:ext cx="8713787" cy="5544616"/>
          </a:xfrm>
          <a:prstGeom prst="rect">
            <a:avLst/>
          </a:prstGeom>
        </p:spPr>
        <p:txBody>
          <a:bodyPr/>
          <a:lst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
              </a:buBlip>
              <a:defRPr sz="2000">
                <a:solidFill>
                  <a:schemeClr val="bg2"/>
                </a:solidFill>
                <a:effectLst>
                  <a:outerShdw blurRad="38100" dist="38100" dir="2700000" algn="tl">
                    <a:srgbClr val="C0C0C0"/>
                  </a:outerShdw>
                </a:effectLst>
                <a:latin typeface="+mn-lt"/>
              </a:defRPr>
            </a:lvl9pPr>
          </a:lstStyle>
          <a:p>
            <a:pPr marL="0" indent="0" algn="ctr">
              <a:spcBef>
                <a:spcPts val="0"/>
              </a:spcBef>
              <a:buNone/>
              <a:defRPr/>
            </a:pPr>
            <a:r>
              <a:rPr lang="ru-RU" sz="2400" b="1" i="1" u="sng" dirty="0"/>
              <a:t>Сфера профессиональной деятельности</a:t>
            </a:r>
          </a:p>
          <a:p>
            <a:pPr marL="0" indent="0" algn="ctr">
              <a:spcBef>
                <a:spcPts val="0"/>
              </a:spcBef>
              <a:buNone/>
              <a:defRPr/>
            </a:pPr>
            <a:endParaRPr lang="ru-RU" sz="100" b="1" i="1" dirty="0"/>
          </a:p>
          <a:p>
            <a:pPr marL="0" indent="0" algn="just">
              <a:spcBef>
                <a:spcPts val="0"/>
              </a:spcBef>
              <a:buNone/>
              <a:defRPr/>
            </a:pPr>
            <a:r>
              <a:rPr lang="ru-RU" sz="2400" dirty="0"/>
              <a:t>Сферой профессиональной деятельности выпускников являются отрасль информационно-коммуникационных технологий (ИКТ), разработка и сопровождение программных продуктов, аппаратное построение и сопровождение информационных и коммуникационных комплексов.</a:t>
            </a:r>
          </a:p>
          <a:p>
            <a:pPr marL="0" indent="0" algn="just">
              <a:spcBef>
                <a:spcPts val="0"/>
              </a:spcBef>
              <a:buNone/>
              <a:defRPr/>
            </a:pPr>
            <a:endParaRPr lang="ru-RU" sz="1050" u="sng" dirty="0"/>
          </a:p>
          <a:p>
            <a:pPr marL="0" indent="0" algn="ctr">
              <a:spcBef>
                <a:spcPts val="0"/>
              </a:spcBef>
              <a:buNone/>
              <a:defRPr/>
            </a:pPr>
            <a:r>
              <a:rPr lang="ru-RU" sz="2400" b="1" i="1" u="sng" dirty="0"/>
              <a:t>Объекты профессиональной деятельности</a:t>
            </a:r>
          </a:p>
          <a:p>
            <a:pPr marL="0" indent="0" algn="just">
              <a:spcBef>
                <a:spcPts val="0"/>
              </a:spcBef>
              <a:buNone/>
              <a:defRPr/>
            </a:pPr>
            <a:r>
              <a:rPr lang="ru-RU" sz="2400" dirty="0"/>
              <a:t>Предприятия и организации  отрасли ИКТ (проектирование, разработка , эксплуатация и наладка), вычислительные машины и комплексы, системы управления и обработки информации, системы автоматизированного проектирования, программное обеспечение.</a:t>
            </a:r>
          </a:p>
          <a:p>
            <a:pPr marL="0" indent="360000" algn="just">
              <a:spcBef>
                <a:spcPts val="0"/>
              </a:spcBef>
              <a:buNone/>
              <a:defRPr/>
            </a:pPr>
            <a:endParaRPr lang="ru-RU" sz="2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2006890967"/>
              </p:ext>
            </p:extLst>
          </p:nvPr>
        </p:nvGraphicFramePr>
        <p:xfrm>
          <a:off x="2135560" y="1700808"/>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37628" y="735087"/>
            <a:ext cx="5242011" cy="461665"/>
          </a:xfrm>
          <a:prstGeom prst="rect">
            <a:avLst/>
          </a:prstGeom>
          <a:noFill/>
        </p:spPr>
        <p:txBody>
          <a:bodyPr wrap="none" rtlCol="0">
            <a:spAutoFit/>
          </a:bodyPr>
          <a:lstStyle/>
          <a:p>
            <a:pPr algn="ctr"/>
            <a:r>
              <a:rPr lang="ru-RU" sz="2400" b="1" dirty="0">
                <a:solidFill>
                  <a:schemeClr val="bg1">
                    <a:lumMod val="75000"/>
                  </a:schemeClr>
                </a:solidFill>
              </a:rPr>
              <a:t>Базовые дисциплины ОП </a:t>
            </a:r>
            <a:r>
              <a:rPr lang="ru-RU" sz="2400" b="1" dirty="0" err="1">
                <a:solidFill>
                  <a:schemeClr val="bg1">
                    <a:lumMod val="75000"/>
                  </a:schemeClr>
                </a:solidFill>
              </a:rPr>
              <a:t>ВТиПО</a:t>
            </a:r>
            <a:endParaRPr lang="ru-RU" sz="2400" b="1" dirty="0">
              <a:solidFill>
                <a:schemeClr val="bg1">
                  <a:lumMod val="75000"/>
                </a:schemeClr>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1544" y="260648"/>
            <a:ext cx="6678559" cy="830997"/>
          </a:xfrm>
          <a:prstGeom prst="rect">
            <a:avLst/>
          </a:prstGeom>
          <a:noFill/>
        </p:spPr>
        <p:txBody>
          <a:bodyPr wrap="none" rtlCol="0">
            <a:spAutoFit/>
          </a:bodyPr>
          <a:lstStyle/>
          <a:p>
            <a:pPr algn="ctr"/>
            <a:r>
              <a:rPr lang="ru-RU" sz="2400" b="1" dirty="0">
                <a:solidFill>
                  <a:schemeClr val="bg1">
                    <a:lumMod val="75000"/>
                  </a:schemeClr>
                </a:solidFill>
              </a:rPr>
              <a:t>Направления подготовки (специализации)</a:t>
            </a:r>
          </a:p>
          <a:p>
            <a:pPr algn="ctr"/>
            <a:r>
              <a:rPr lang="ru-RU" sz="2400" b="1" dirty="0">
                <a:solidFill>
                  <a:schemeClr val="bg1">
                    <a:lumMod val="75000"/>
                  </a:schemeClr>
                </a:solidFill>
              </a:rPr>
              <a:t>ОП ВТиПО</a:t>
            </a:r>
          </a:p>
        </p:txBody>
      </p:sp>
      <p:grpSp>
        <p:nvGrpSpPr>
          <p:cNvPr id="18" name="Группа 17"/>
          <p:cNvGrpSpPr/>
          <p:nvPr/>
        </p:nvGrpSpPr>
        <p:grpSpPr>
          <a:xfrm>
            <a:off x="1271464" y="1340768"/>
            <a:ext cx="9793088" cy="5328592"/>
            <a:chOff x="1271464" y="1124744"/>
            <a:chExt cx="9793088" cy="5328592"/>
          </a:xfrm>
        </p:grpSpPr>
        <p:grpSp>
          <p:nvGrpSpPr>
            <p:cNvPr id="5" name="Группа 4"/>
            <p:cNvGrpSpPr/>
            <p:nvPr/>
          </p:nvGrpSpPr>
          <p:grpSpPr>
            <a:xfrm>
              <a:off x="1271464" y="1124744"/>
              <a:ext cx="9793088" cy="4248472"/>
              <a:chOff x="2063552" y="1702221"/>
              <a:chExt cx="8417356" cy="4821708"/>
            </a:xfrm>
          </p:grpSpPr>
          <p:sp>
            <p:nvSpPr>
              <p:cNvPr id="6" name="Полилиния 5"/>
              <p:cNvSpPr/>
              <p:nvPr/>
            </p:nvSpPr>
            <p:spPr>
              <a:xfrm>
                <a:off x="5087888" y="1702221"/>
                <a:ext cx="5393020" cy="1121327"/>
              </a:xfrm>
              <a:custGeom>
                <a:avLst/>
                <a:gdLst>
                  <a:gd name="connsiteX0" fmla="*/ 0 w 5393020"/>
                  <a:gd name="connsiteY0" fmla="*/ 140166 h 1121327"/>
                  <a:gd name="connsiteX1" fmla="*/ 4832357 w 5393020"/>
                  <a:gd name="connsiteY1" fmla="*/ 140166 h 1121327"/>
                  <a:gd name="connsiteX2" fmla="*/ 4832357 w 5393020"/>
                  <a:gd name="connsiteY2" fmla="*/ 0 h 1121327"/>
                  <a:gd name="connsiteX3" fmla="*/ 5393020 w 5393020"/>
                  <a:gd name="connsiteY3" fmla="*/ 560664 h 1121327"/>
                  <a:gd name="connsiteX4" fmla="*/ 4832357 w 5393020"/>
                  <a:gd name="connsiteY4" fmla="*/ 1121327 h 1121327"/>
                  <a:gd name="connsiteX5" fmla="*/ 4832357 w 5393020"/>
                  <a:gd name="connsiteY5" fmla="*/ 981161 h 1121327"/>
                  <a:gd name="connsiteX6" fmla="*/ 0 w 5393020"/>
                  <a:gd name="connsiteY6" fmla="*/ 981161 h 1121327"/>
                  <a:gd name="connsiteX7" fmla="*/ 0 w 5393020"/>
                  <a:gd name="connsiteY7" fmla="*/ 140166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121327">
                    <a:moveTo>
                      <a:pt x="0" y="140166"/>
                    </a:moveTo>
                    <a:lnTo>
                      <a:pt x="4832357" y="140166"/>
                    </a:lnTo>
                    <a:lnTo>
                      <a:pt x="4832357" y="0"/>
                    </a:lnTo>
                    <a:lnTo>
                      <a:pt x="5393020" y="560664"/>
                    </a:lnTo>
                    <a:lnTo>
                      <a:pt x="4832357" y="1121327"/>
                    </a:lnTo>
                    <a:lnTo>
                      <a:pt x="4832357" y="981161"/>
                    </a:lnTo>
                    <a:lnTo>
                      <a:pt x="0" y="981161"/>
                    </a:lnTo>
                    <a:lnTo>
                      <a:pt x="0" y="140166"/>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240" tIns="155406" rIns="435738" bIns="155406" numCol="1" spcCol="1270" anchor="t" anchorCtr="0">
                <a:noAutofit/>
              </a:bodyPr>
              <a:lstStyle/>
              <a:p>
                <a:pPr marL="228600" lvl="1" indent="-228600" algn="l" defTabSz="1066800">
                  <a:lnSpc>
                    <a:spcPct val="90000"/>
                  </a:lnSpc>
                  <a:spcBef>
                    <a:spcPct val="0"/>
                  </a:spcBef>
                  <a:spcAft>
                    <a:spcPct val="15000"/>
                  </a:spcAft>
                  <a:buChar char="••"/>
                </a:pPr>
                <a:r>
                  <a:rPr lang="ru-RU" sz="2400" kern="1200" dirty="0">
                    <a:latin typeface="Calibri"/>
                  </a:rPr>
                  <a:t>Разработка программного обеспечения</a:t>
                </a:r>
                <a:endParaRPr lang="ru-RU" sz="2400" kern="1200" dirty="0"/>
              </a:p>
            </p:txBody>
          </p:sp>
          <p:sp>
            <p:nvSpPr>
              <p:cNvPr id="7" name="Полилиния 6"/>
              <p:cNvSpPr/>
              <p:nvPr/>
            </p:nvSpPr>
            <p:spPr>
              <a:xfrm>
                <a:off x="2063552" y="1702221"/>
                <a:ext cx="2933365" cy="1121327"/>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en-US" sz="3000" kern="1200" dirty="0"/>
                  <a:t>Software development</a:t>
                </a:r>
                <a:endParaRPr lang="ru-RU" sz="3000" kern="1200" dirty="0"/>
              </a:p>
            </p:txBody>
          </p:sp>
          <p:sp>
            <p:nvSpPr>
              <p:cNvPr id="8" name="Полилиния 7"/>
              <p:cNvSpPr/>
              <p:nvPr/>
            </p:nvSpPr>
            <p:spPr>
              <a:xfrm>
                <a:off x="5087888" y="2950561"/>
                <a:ext cx="5393020" cy="1091567"/>
              </a:xfrm>
              <a:custGeom>
                <a:avLst/>
                <a:gdLst>
                  <a:gd name="connsiteX0" fmla="*/ 0 w 5393020"/>
                  <a:gd name="connsiteY0" fmla="*/ 136446 h 1091567"/>
                  <a:gd name="connsiteX1" fmla="*/ 4847237 w 5393020"/>
                  <a:gd name="connsiteY1" fmla="*/ 136446 h 1091567"/>
                  <a:gd name="connsiteX2" fmla="*/ 4847237 w 5393020"/>
                  <a:gd name="connsiteY2" fmla="*/ 0 h 1091567"/>
                  <a:gd name="connsiteX3" fmla="*/ 5393020 w 5393020"/>
                  <a:gd name="connsiteY3" fmla="*/ 545784 h 1091567"/>
                  <a:gd name="connsiteX4" fmla="*/ 4847237 w 5393020"/>
                  <a:gd name="connsiteY4" fmla="*/ 1091567 h 1091567"/>
                  <a:gd name="connsiteX5" fmla="*/ 4847237 w 5393020"/>
                  <a:gd name="connsiteY5" fmla="*/ 955121 h 1091567"/>
                  <a:gd name="connsiteX6" fmla="*/ 0 w 5393020"/>
                  <a:gd name="connsiteY6" fmla="*/ 955121 h 1091567"/>
                  <a:gd name="connsiteX7" fmla="*/ 0 w 5393020"/>
                  <a:gd name="connsiteY7" fmla="*/ 136446 h 109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091567">
                    <a:moveTo>
                      <a:pt x="0" y="136446"/>
                    </a:moveTo>
                    <a:lnTo>
                      <a:pt x="4847237" y="136446"/>
                    </a:lnTo>
                    <a:lnTo>
                      <a:pt x="4847237" y="0"/>
                    </a:lnTo>
                    <a:lnTo>
                      <a:pt x="5393020" y="545784"/>
                    </a:lnTo>
                    <a:lnTo>
                      <a:pt x="4847237" y="1091567"/>
                    </a:lnTo>
                    <a:lnTo>
                      <a:pt x="4847237" y="955121"/>
                    </a:lnTo>
                    <a:lnTo>
                      <a:pt x="0" y="955121"/>
                    </a:lnTo>
                    <a:lnTo>
                      <a:pt x="0" y="136446"/>
                    </a:lnTo>
                    <a:close/>
                  </a:path>
                </a:pathLst>
              </a:custGeom>
            </p:spPr>
            <p:style>
              <a:lnRef idx="2">
                <a:schemeClr val="accent3">
                  <a:tint val="40000"/>
                  <a:alpha val="90000"/>
                  <a:hueOff val="-2051447"/>
                  <a:satOff val="2970"/>
                  <a:lumOff val="2"/>
                  <a:alphaOff val="0"/>
                </a:schemeClr>
              </a:lnRef>
              <a:fillRef idx="1">
                <a:schemeClr val="accent3">
                  <a:tint val="40000"/>
                  <a:alpha val="90000"/>
                  <a:hueOff val="-2051447"/>
                  <a:satOff val="2970"/>
                  <a:lumOff val="2"/>
                  <a:alphaOff val="0"/>
                </a:schemeClr>
              </a:fillRef>
              <a:effectRef idx="0">
                <a:schemeClr val="accent3">
                  <a:tint val="40000"/>
                  <a:alpha val="90000"/>
                  <a:hueOff val="-2051447"/>
                  <a:satOff val="2970"/>
                  <a:lumOff val="2"/>
                  <a:alphaOff val="0"/>
                </a:schemeClr>
              </a:effectRef>
              <a:fontRef idx="minor">
                <a:schemeClr val="dk1">
                  <a:hueOff val="0"/>
                  <a:satOff val="0"/>
                  <a:lumOff val="0"/>
                  <a:alphaOff val="0"/>
                </a:schemeClr>
              </a:fontRef>
            </p:style>
            <p:txBody>
              <a:bodyPr spcFirstLastPara="0" vert="horz" wrap="square" lIns="15240" tIns="151686" rIns="424578" bIns="151686" numCol="1" spcCol="1270" anchor="t" anchorCtr="0">
                <a:noAutofit/>
              </a:bodyPr>
              <a:lstStyle/>
              <a:p>
                <a:pPr marL="228600" lvl="1" indent="-228600" algn="l" defTabSz="1066800">
                  <a:lnSpc>
                    <a:spcPct val="90000"/>
                  </a:lnSpc>
                  <a:spcBef>
                    <a:spcPct val="0"/>
                  </a:spcBef>
                  <a:spcAft>
                    <a:spcPct val="15000"/>
                  </a:spcAft>
                  <a:buChar char="••"/>
                </a:pPr>
                <a:r>
                  <a:rPr lang="ru-RU" sz="2400" kern="1200" dirty="0">
                    <a:latin typeface="Calibri"/>
                  </a:rPr>
                  <a:t>Организация и администрирование компьютерных сетей</a:t>
                </a:r>
              </a:p>
            </p:txBody>
          </p:sp>
          <p:sp>
            <p:nvSpPr>
              <p:cNvPr id="9" name="Полилиния 8"/>
              <p:cNvSpPr/>
              <p:nvPr/>
            </p:nvSpPr>
            <p:spPr>
              <a:xfrm>
                <a:off x="2063552" y="2935681"/>
                <a:ext cx="2933365" cy="1121327"/>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2172950"/>
                  <a:satOff val="17704"/>
                  <a:lumOff val="-1961"/>
                  <a:alphaOff val="0"/>
                </a:schemeClr>
              </a:fillRef>
              <a:effectRef idx="0">
                <a:schemeClr val="accent3">
                  <a:hueOff val="-2172950"/>
                  <a:satOff val="17704"/>
                  <a:lumOff val="-1961"/>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en-US" sz="2800" kern="1200" dirty="0">
                    <a:latin typeface="Calibri"/>
                  </a:rPr>
                  <a:t>Network and system administration</a:t>
                </a:r>
                <a:endParaRPr lang="ru-RU" sz="2800" kern="1200" dirty="0">
                  <a:latin typeface="Calibri"/>
                </a:endParaRPr>
              </a:p>
            </p:txBody>
          </p:sp>
          <p:sp>
            <p:nvSpPr>
              <p:cNvPr id="10" name="Полилиния 9"/>
              <p:cNvSpPr/>
              <p:nvPr/>
            </p:nvSpPr>
            <p:spPr>
              <a:xfrm>
                <a:off x="5087888" y="4169142"/>
                <a:ext cx="5393020" cy="1121327"/>
              </a:xfrm>
              <a:custGeom>
                <a:avLst/>
                <a:gdLst>
                  <a:gd name="connsiteX0" fmla="*/ 0 w 5393020"/>
                  <a:gd name="connsiteY0" fmla="*/ 140166 h 1121327"/>
                  <a:gd name="connsiteX1" fmla="*/ 4832357 w 5393020"/>
                  <a:gd name="connsiteY1" fmla="*/ 140166 h 1121327"/>
                  <a:gd name="connsiteX2" fmla="*/ 4832357 w 5393020"/>
                  <a:gd name="connsiteY2" fmla="*/ 0 h 1121327"/>
                  <a:gd name="connsiteX3" fmla="*/ 5393020 w 5393020"/>
                  <a:gd name="connsiteY3" fmla="*/ 560664 h 1121327"/>
                  <a:gd name="connsiteX4" fmla="*/ 4832357 w 5393020"/>
                  <a:gd name="connsiteY4" fmla="*/ 1121327 h 1121327"/>
                  <a:gd name="connsiteX5" fmla="*/ 4832357 w 5393020"/>
                  <a:gd name="connsiteY5" fmla="*/ 981161 h 1121327"/>
                  <a:gd name="connsiteX6" fmla="*/ 0 w 5393020"/>
                  <a:gd name="connsiteY6" fmla="*/ 981161 h 1121327"/>
                  <a:gd name="connsiteX7" fmla="*/ 0 w 5393020"/>
                  <a:gd name="connsiteY7" fmla="*/ 140166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121327">
                    <a:moveTo>
                      <a:pt x="0" y="140166"/>
                    </a:moveTo>
                    <a:lnTo>
                      <a:pt x="4832357" y="140166"/>
                    </a:lnTo>
                    <a:lnTo>
                      <a:pt x="4832357" y="0"/>
                    </a:lnTo>
                    <a:lnTo>
                      <a:pt x="5393020" y="560664"/>
                    </a:lnTo>
                    <a:lnTo>
                      <a:pt x="4832357" y="1121327"/>
                    </a:lnTo>
                    <a:lnTo>
                      <a:pt x="4832357" y="981161"/>
                    </a:lnTo>
                    <a:lnTo>
                      <a:pt x="0" y="981161"/>
                    </a:lnTo>
                    <a:lnTo>
                      <a:pt x="0" y="140166"/>
                    </a:lnTo>
                    <a:close/>
                  </a:path>
                </a:pathLst>
              </a:custGeom>
            </p:spPr>
            <p:style>
              <a:lnRef idx="2">
                <a:schemeClr val="accent3">
                  <a:tint val="40000"/>
                  <a:alpha val="90000"/>
                  <a:hueOff val="-4102894"/>
                  <a:satOff val="5939"/>
                  <a:lumOff val="3"/>
                  <a:alphaOff val="0"/>
                </a:schemeClr>
              </a:lnRef>
              <a:fillRef idx="1">
                <a:schemeClr val="accent3">
                  <a:tint val="40000"/>
                  <a:alpha val="90000"/>
                  <a:hueOff val="-4102894"/>
                  <a:satOff val="5939"/>
                  <a:lumOff val="3"/>
                  <a:alphaOff val="0"/>
                </a:schemeClr>
              </a:fillRef>
              <a:effectRef idx="0">
                <a:schemeClr val="accent3">
                  <a:tint val="40000"/>
                  <a:alpha val="90000"/>
                  <a:hueOff val="-4102894"/>
                  <a:satOff val="5939"/>
                  <a:lumOff val="3"/>
                  <a:alphaOff val="0"/>
                </a:schemeClr>
              </a:effectRef>
              <a:fontRef idx="minor">
                <a:schemeClr val="dk1">
                  <a:hueOff val="0"/>
                  <a:satOff val="0"/>
                  <a:lumOff val="0"/>
                  <a:alphaOff val="0"/>
                </a:schemeClr>
              </a:fontRef>
            </p:style>
            <p:txBody>
              <a:bodyPr spcFirstLastPara="0" vert="horz" wrap="square" lIns="15240" tIns="155406" rIns="435738" bIns="155406" numCol="1" spcCol="1270" anchor="t" anchorCtr="0">
                <a:noAutofit/>
              </a:bodyPr>
              <a:lstStyle/>
              <a:p>
                <a:pPr marL="228600" lvl="1" indent="-228600" algn="l" defTabSz="1066800">
                  <a:lnSpc>
                    <a:spcPct val="90000"/>
                  </a:lnSpc>
                  <a:spcBef>
                    <a:spcPct val="0"/>
                  </a:spcBef>
                  <a:spcAft>
                    <a:spcPct val="15000"/>
                  </a:spcAft>
                  <a:buChar char="••"/>
                </a:pPr>
                <a:r>
                  <a:rPr lang="ru-RU" sz="2400" kern="1200" dirty="0">
                    <a:latin typeface="Calibri"/>
                  </a:rPr>
                  <a:t>Хранение, обработка и анализ данных</a:t>
                </a:r>
              </a:p>
            </p:txBody>
          </p:sp>
          <p:sp>
            <p:nvSpPr>
              <p:cNvPr id="11" name="Полилиния 10"/>
              <p:cNvSpPr/>
              <p:nvPr/>
            </p:nvSpPr>
            <p:spPr>
              <a:xfrm>
                <a:off x="2063552" y="4169142"/>
                <a:ext cx="2933365" cy="1121327"/>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4345899"/>
                  <a:satOff val="35407"/>
                  <a:lumOff val="-3922"/>
                  <a:alphaOff val="0"/>
                </a:schemeClr>
              </a:fillRef>
              <a:effectRef idx="0">
                <a:schemeClr val="accent3">
                  <a:hueOff val="-4345899"/>
                  <a:satOff val="35407"/>
                  <a:lumOff val="-3922"/>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en-US" sz="3000" kern="1200" dirty="0">
                    <a:latin typeface="Calibri"/>
                  </a:rPr>
                  <a:t>Data analysis</a:t>
                </a:r>
                <a:endParaRPr lang="ru-RU" sz="3000" kern="1200" dirty="0">
                  <a:latin typeface="Calibri"/>
                </a:endParaRPr>
              </a:p>
            </p:txBody>
          </p:sp>
          <p:sp>
            <p:nvSpPr>
              <p:cNvPr id="12" name="Полилиния 11"/>
              <p:cNvSpPr/>
              <p:nvPr/>
            </p:nvSpPr>
            <p:spPr>
              <a:xfrm>
                <a:off x="5087888" y="5402602"/>
                <a:ext cx="5393020" cy="1121327"/>
              </a:xfrm>
              <a:custGeom>
                <a:avLst/>
                <a:gdLst>
                  <a:gd name="connsiteX0" fmla="*/ 0 w 5393020"/>
                  <a:gd name="connsiteY0" fmla="*/ 140166 h 1121327"/>
                  <a:gd name="connsiteX1" fmla="*/ 4832357 w 5393020"/>
                  <a:gd name="connsiteY1" fmla="*/ 140166 h 1121327"/>
                  <a:gd name="connsiteX2" fmla="*/ 4832357 w 5393020"/>
                  <a:gd name="connsiteY2" fmla="*/ 0 h 1121327"/>
                  <a:gd name="connsiteX3" fmla="*/ 5393020 w 5393020"/>
                  <a:gd name="connsiteY3" fmla="*/ 560664 h 1121327"/>
                  <a:gd name="connsiteX4" fmla="*/ 4832357 w 5393020"/>
                  <a:gd name="connsiteY4" fmla="*/ 1121327 h 1121327"/>
                  <a:gd name="connsiteX5" fmla="*/ 4832357 w 5393020"/>
                  <a:gd name="connsiteY5" fmla="*/ 981161 h 1121327"/>
                  <a:gd name="connsiteX6" fmla="*/ 0 w 5393020"/>
                  <a:gd name="connsiteY6" fmla="*/ 981161 h 1121327"/>
                  <a:gd name="connsiteX7" fmla="*/ 0 w 5393020"/>
                  <a:gd name="connsiteY7" fmla="*/ 140166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121327">
                    <a:moveTo>
                      <a:pt x="0" y="140166"/>
                    </a:moveTo>
                    <a:lnTo>
                      <a:pt x="4832357" y="140166"/>
                    </a:lnTo>
                    <a:lnTo>
                      <a:pt x="4832357" y="0"/>
                    </a:lnTo>
                    <a:lnTo>
                      <a:pt x="5393020" y="560664"/>
                    </a:lnTo>
                    <a:lnTo>
                      <a:pt x="4832357" y="1121327"/>
                    </a:lnTo>
                    <a:lnTo>
                      <a:pt x="4832357" y="981161"/>
                    </a:lnTo>
                    <a:lnTo>
                      <a:pt x="0" y="981161"/>
                    </a:lnTo>
                    <a:lnTo>
                      <a:pt x="0" y="140166"/>
                    </a:lnTo>
                    <a:close/>
                  </a:path>
                </a:pathLst>
              </a:custGeom>
            </p:spPr>
            <p:style>
              <a:lnRef idx="2">
                <a:schemeClr val="accent3">
                  <a:tint val="40000"/>
                  <a:alpha val="90000"/>
                  <a:hueOff val="-6154340"/>
                  <a:satOff val="8909"/>
                  <a:lumOff val="5"/>
                  <a:alphaOff val="0"/>
                </a:schemeClr>
              </a:lnRef>
              <a:fillRef idx="1">
                <a:schemeClr val="accent3">
                  <a:tint val="40000"/>
                  <a:alpha val="90000"/>
                  <a:hueOff val="-6154340"/>
                  <a:satOff val="8909"/>
                  <a:lumOff val="5"/>
                  <a:alphaOff val="0"/>
                </a:schemeClr>
              </a:fillRef>
              <a:effectRef idx="0">
                <a:schemeClr val="accent3">
                  <a:tint val="40000"/>
                  <a:alpha val="90000"/>
                  <a:hueOff val="-6154340"/>
                  <a:satOff val="8909"/>
                  <a:lumOff val="5"/>
                  <a:alphaOff val="0"/>
                </a:schemeClr>
              </a:effectRef>
              <a:fontRef idx="minor">
                <a:schemeClr val="dk1">
                  <a:hueOff val="0"/>
                  <a:satOff val="0"/>
                  <a:lumOff val="0"/>
                  <a:alphaOff val="0"/>
                </a:schemeClr>
              </a:fontRef>
            </p:style>
            <p:txBody>
              <a:bodyPr spcFirstLastPara="0" vert="horz" wrap="square" lIns="15240" tIns="155406" rIns="435738" bIns="155406" numCol="1" spcCol="1270" anchor="t" anchorCtr="0">
                <a:noAutofit/>
              </a:bodyPr>
              <a:lstStyle/>
              <a:p>
                <a:pPr marL="228600" lvl="1" indent="-228600" algn="l" defTabSz="1066800">
                  <a:lnSpc>
                    <a:spcPct val="90000"/>
                  </a:lnSpc>
                  <a:spcBef>
                    <a:spcPct val="0"/>
                  </a:spcBef>
                  <a:spcAft>
                    <a:spcPct val="15000"/>
                  </a:spcAft>
                  <a:buChar char="••"/>
                </a:pPr>
                <a:r>
                  <a:rPr lang="ru-RU" sz="2400" kern="1200" dirty="0">
                    <a:latin typeface="Calibri"/>
                  </a:rPr>
                  <a:t>Робототехника, сенсорные технологии и машинное обучение</a:t>
                </a:r>
                <a:endParaRPr lang="en-US" sz="2400" kern="1200" dirty="0">
                  <a:latin typeface="Calibri"/>
                </a:endParaRPr>
              </a:p>
            </p:txBody>
          </p:sp>
          <p:sp>
            <p:nvSpPr>
              <p:cNvPr id="13" name="Полилиния 12"/>
              <p:cNvSpPr/>
              <p:nvPr/>
            </p:nvSpPr>
            <p:spPr>
              <a:xfrm>
                <a:off x="2063552" y="5402602"/>
                <a:ext cx="2933365" cy="1121327"/>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6518849"/>
                  <a:satOff val="53111"/>
                  <a:lumOff val="-5883"/>
                  <a:alphaOff val="0"/>
                </a:schemeClr>
              </a:fillRef>
              <a:effectRef idx="0">
                <a:schemeClr val="accent3">
                  <a:hueOff val="-6518849"/>
                  <a:satOff val="53111"/>
                  <a:lumOff val="-5883"/>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en-US" sz="3000" kern="1200" dirty="0">
                    <a:latin typeface="Calibri"/>
                  </a:rPr>
                  <a:t>Robotics</a:t>
                </a:r>
              </a:p>
            </p:txBody>
          </p:sp>
        </p:grpSp>
        <p:sp>
          <p:nvSpPr>
            <p:cNvPr id="16" name="Полилиния 15"/>
            <p:cNvSpPr/>
            <p:nvPr/>
          </p:nvSpPr>
          <p:spPr>
            <a:xfrm>
              <a:off x="4790097" y="5465320"/>
              <a:ext cx="6274455" cy="988016"/>
            </a:xfrm>
            <a:custGeom>
              <a:avLst/>
              <a:gdLst>
                <a:gd name="connsiteX0" fmla="*/ 0 w 5393020"/>
                <a:gd name="connsiteY0" fmla="*/ 140166 h 1121327"/>
                <a:gd name="connsiteX1" fmla="*/ 4832357 w 5393020"/>
                <a:gd name="connsiteY1" fmla="*/ 140166 h 1121327"/>
                <a:gd name="connsiteX2" fmla="*/ 4832357 w 5393020"/>
                <a:gd name="connsiteY2" fmla="*/ 0 h 1121327"/>
                <a:gd name="connsiteX3" fmla="*/ 5393020 w 5393020"/>
                <a:gd name="connsiteY3" fmla="*/ 560664 h 1121327"/>
                <a:gd name="connsiteX4" fmla="*/ 4832357 w 5393020"/>
                <a:gd name="connsiteY4" fmla="*/ 1121327 h 1121327"/>
                <a:gd name="connsiteX5" fmla="*/ 4832357 w 5393020"/>
                <a:gd name="connsiteY5" fmla="*/ 981161 h 1121327"/>
                <a:gd name="connsiteX6" fmla="*/ 0 w 5393020"/>
                <a:gd name="connsiteY6" fmla="*/ 981161 h 1121327"/>
                <a:gd name="connsiteX7" fmla="*/ 0 w 5393020"/>
                <a:gd name="connsiteY7" fmla="*/ 140166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020" h="1121327">
                  <a:moveTo>
                    <a:pt x="0" y="140166"/>
                  </a:moveTo>
                  <a:lnTo>
                    <a:pt x="4832357" y="140166"/>
                  </a:lnTo>
                  <a:lnTo>
                    <a:pt x="4832357" y="0"/>
                  </a:lnTo>
                  <a:lnTo>
                    <a:pt x="5393020" y="560664"/>
                  </a:lnTo>
                  <a:lnTo>
                    <a:pt x="4832357" y="1121327"/>
                  </a:lnTo>
                  <a:lnTo>
                    <a:pt x="4832357" y="981161"/>
                  </a:lnTo>
                  <a:lnTo>
                    <a:pt x="0" y="981161"/>
                  </a:lnTo>
                  <a:lnTo>
                    <a:pt x="0" y="140166"/>
                  </a:lnTo>
                  <a:close/>
                </a:path>
              </a:pathLst>
            </a:custGeom>
          </p:spPr>
          <p:style>
            <a:lnRef idx="2">
              <a:schemeClr val="accent3">
                <a:tint val="40000"/>
                <a:alpha val="90000"/>
                <a:hueOff val="-6154340"/>
                <a:satOff val="8909"/>
                <a:lumOff val="5"/>
                <a:alphaOff val="0"/>
              </a:schemeClr>
            </a:lnRef>
            <a:fillRef idx="1">
              <a:schemeClr val="accent3">
                <a:tint val="40000"/>
                <a:alpha val="90000"/>
                <a:hueOff val="-6154340"/>
                <a:satOff val="8909"/>
                <a:lumOff val="5"/>
                <a:alphaOff val="0"/>
              </a:schemeClr>
            </a:fillRef>
            <a:effectRef idx="0">
              <a:schemeClr val="accent3">
                <a:tint val="40000"/>
                <a:alpha val="90000"/>
                <a:hueOff val="-6154340"/>
                <a:satOff val="8909"/>
                <a:lumOff val="5"/>
                <a:alphaOff val="0"/>
              </a:schemeClr>
            </a:effectRef>
            <a:fontRef idx="minor">
              <a:schemeClr val="dk1">
                <a:hueOff val="0"/>
                <a:satOff val="0"/>
                <a:lumOff val="0"/>
                <a:alphaOff val="0"/>
              </a:schemeClr>
            </a:fontRef>
          </p:style>
          <p:txBody>
            <a:bodyPr spcFirstLastPara="0" vert="horz" wrap="square" lIns="15240" tIns="155406" rIns="435738" bIns="155406"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a:rPr>
                <a:t>3D </a:t>
              </a:r>
              <a:r>
                <a:rPr lang="ru-RU" sz="2400" kern="1200" dirty="0">
                  <a:latin typeface="Calibri"/>
                </a:rPr>
                <a:t>визуализация, дополненная и виртуальная реальность</a:t>
              </a:r>
              <a:endParaRPr lang="en-US" sz="2400" kern="1200" dirty="0">
                <a:latin typeface="Calibri"/>
              </a:endParaRPr>
            </a:p>
          </p:txBody>
        </p:sp>
        <p:sp>
          <p:nvSpPr>
            <p:cNvPr id="17" name="Полилиния 16"/>
            <p:cNvSpPr/>
            <p:nvPr/>
          </p:nvSpPr>
          <p:spPr>
            <a:xfrm>
              <a:off x="1271464" y="5465320"/>
              <a:ext cx="3412794" cy="988016"/>
            </a:xfrm>
            <a:custGeom>
              <a:avLst/>
              <a:gdLst>
                <a:gd name="connsiteX0" fmla="*/ 0 w 2933365"/>
                <a:gd name="connsiteY0" fmla="*/ 186892 h 1121327"/>
                <a:gd name="connsiteX1" fmla="*/ 54740 w 2933365"/>
                <a:gd name="connsiteY1" fmla="*/ 54739 h 1121327"/>
                <a:gd name="connsiteX2" fmla="*/ 186893 w 2933365"/>
                <a:gd name="connsiteY2" fmla="*/ 0 h 1121327"/>
                <a:gd name="connsiteX3" fmla="*/ 2746473 w 2933365"/>
                <a:gd name="connsiteY3" fmla="*/ 0 h 1121327"/>
                <a:gd name="connsiteX4" fmla="*/ 2878626 w 2933365"/>
                <a:gd name="connsiteY4" fmla="*/ 54740 h 1121327"/>
                <a:gd name="connsiteX5" fmla="*/ 2933365 w 2933365"/>
                <a:gd name="connsiteY5" fmla="*/ 186893 h 1121327"/>
                <a:gd name="connsiteX6" fmla="*/ 2933365 w 2933365"/>
                <a:gd name="connsiteY6" fmla="*/ 934435 h 1121327"/>
                <a:gd name="connsiteX7" fmla="*/ 2878626 w 2933365"/>
                <a:gd name="connsiteY7" fmla="*/ 1066588 h 1121327"/>
                <a:gd name="connsiteX8" fmla="*/ 2746473 w 2933365"/>
                <a:gd name="connsiteY8" fmla="*/ 1121327 h 1121327"/>
                <a:gd name="connsiteX9" fmla="*/ 186892 w 2933365"/>
                <a:gd name="connsiteY9" fmla="*/ 1121327 h 1121327"/>
                <a:gd name="connsiteX10" fmla="*/ 54739 w 2933365"/>
                <a:gd name="connsiteY10" fmla="*/ 1066587 h 1121327"/>
                <a:gd name="connsiteX11" fmla="*/ 0 w 2933365"/>
                <a:gd name="connsiteY11" fmla="*/ 934434 h 1121327"/>
                <a:gd name="connsiteX12" fmla="*/ 0 w 2933365"/>
                <a:gd name="connsiteY12" fmla="*/ 186892 h 112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3365" h="1121327">
                  <a:moveTo>
                    <a:pt x="0" y="186892"/>
                  </a:moveTo>
                  <a:cubicBezTo>
                    <a:pt x="0" y="137325"/>
                    <a:pt x="19690" y="89788"/>
                    <a:pt x="54740" y="54739"/>
                  </a:cubicBezTo>
                  <a:cubicBezTo>
                    <a:pt x="89789" y="19690"/>
                    <a:pt x="137326" y="0"/>
                    <a:pt x="186893" y="0"/>
                  </a:cubicBezTo>
                  <a:lnTo>
                    <a:pt x="2746473" y="0"/>
                  </a:lnTo>
                  <a:cubicBezTo>
                    <a:pt x="2796040" y="0"/>
                    <a:pt x="2843577" y="19690"/>
                    <a:pt x="2878626" y="54740"/>
                  </a:cubicBezTo>
                  <a:cubicBezTo>
                    <a:pt x="2913675" y="89789"/>
                    <a:pt x="2933365" y="137326"/>
                    <a:pt x="2933365" y="186893"/>
                  </a:cubicBezTo>
                  <a:lnTo>
                    <a:pt x="2933365" y="934435"/>
                  </a:lnTo>
                  <a:cubicBezTo>
                    <a:pt x="2933365" y="984002"/>
                    <a:pt x="2913675" y="1031539"/>
                    <a:pt x="2878626" y="1066588"/>
                  </a:cubicBezTo>
                  <a:cubicBezTo>
                    <a:pt x="2843577" y="1101637"/>
                    <a:pt x="2796040" y="1121327"/>
                    <a:pt x="2746473" y="1121327"/>
                  </a:cubicBezTo>
                  <a:lnTo>
                    <a:pt x="186892" y="1121327"/>
                  </a:lnTo>
                  <a:cubicBezTo>
                    <a:pt x="137325" y="1121327"/>
                    <a:pt x="89788" y="1101637"/>
                    <a:pt x="54739" y="1066587"/>
                  </a:cubicBezTo>
                  <a:cubicBezTo>
                    <a:pt x="19690" y="1031538"/>
                    <a:pt x="0" y="984001"/>
                    <a:pt x="0" y="934434"/>
                  </a:cubicBezTo>
                  <a:lnTo>
                    <a:pt x="0" y="186892"/>
                  </a:lnTo>
                  <a:close/>
                </a:path>
              </a:pathLst>
            </a:custGeom>
          </p:spPr>
          <p:style>
            <a:lnRef idx="2">
              <a:schemeClr val="lt1">
                <a:hueOff val="0"/>
                <a:satOff val="0"/>
                <a:lumOff val="0"/>
                <a:alphaOff val="0"/>
              </a:schemeClr>
            </a:lnRef>
            <a:fillRef idx="1">
              <a:schemeClr val="accent3">
                <a:hueOff val="-6518849"/>
                <a:satOff val="53111"/>
                <a:lumOff val="-5883"/>
                <a:alphaOff val="0"/>
              </a:schemeClr>
            </a:fillRef>
            <a:effectRef idx="0">
              <a:schemeClr val="accent3">
                <a:hueOff val="-6518849"/>
                <a:satOff val="53111"/>
                <a:lumOff val="-5883"/>
                <a:alphaOff val="0"/>
              </a:schemeClr>
            </a:effectRef>
            <a:fontRef idx="minor">
              <a:schemeClr val="lt1"/>
            </a:fontRef>
          </p:style>
          <p:txBody>
            <a:bodyPr spcFirstLastPara="0" vert="horz" wrap="square" lIns="172849" tIns="113794" rIns="172849" bIns="113794" numCol="1" spcCol="1270" anchor="ctr" anchorCtr="0">
              <a:noAutofit/>
            </a:bodyPr>
            <a:lstStyle/>
            <a:p>
              <a:pPr lvl="0" algn="ctr" defTabSz="1377950">
                <a:lnSpc>
                  <a:spcPct val="90000"/>
                </a:lnSpc>
                <a:spcBef>
                  <a:spcPct val="0"/>
                </a:spcBef>
                <a:spcAft>
                  <a:spcPct val="35000"/>
                </a:spcAft>
              </a:pPr>
              <a:r>
                <a:rPr lang="en-US" sz="3000" kern="1200" dirty="0">
                  <a:latin typeface="Calibri"/>
                </a:rPr>
                <a:t>Visual computing</a:t>
              </a:r>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8653" y="692697"/>
            <a:ext cx="7000571" cy="830997"/>
          </a:xfrm>
          <a:prstGeom prst="rect">
            <a:avLst/>
          </a:prstGeom>
          <a:noFill/>
        </p:spPr>
        <p:txBody>
          <a:bodyPr wrap="none" rtlCol="0">
            <a:spAutoFit/>
          </a:bodyPr>
          <a:lstStyle/>
          <a:p>
            <a:r>
              <a:rPr lang="ru-RU" sz="2400" b="1" dirty="0">
                <a:solidFill>
                  <a:schemeClr val="bg1">
                    <a:lumMod val="75000"/>
                  </a:schemeClr>
                </a:solidFill>
              </a:rPr>
              <a:t>Профильные дисциплины по направлению </a:t>
            </a:r>
          </a:p>
          <a:p>
            <a:pPr algn="ctr"/>
            <a:r>
              <a:rPr lang="en-US" sz="2400" b="1" dirty="0">
                <a:solidFill>
                  <a:schemeClr val="bg1">
                    <a:lumMod val="75000"/>
                  </a:schemeClr>
                </a:solidFill>
              </a:rPr>
              <a:t>Software development</a:t>
            </a:r>
            <a:r>
              <a:rPr lang="ru-RU" sz="2400" b="1" dirty="0">
                <a:solidFill>
                  <a:srgbClr val="00038A"/>
                </a:solidFill>
              </a:rPr>
              <a:t> </a:t>
            </a:r>
          </a:p>
        </p:txBody>
      </p:sp>
      <p:graphicFrame>
        <p:nvGraphicFramePr>
          <p:cNvPr id="9" name="Diagram 8"/>
          <p:cNvGraphicFramePr/>
          <p:nvPr>
            <p:extLst>
              <p:ext uri="{D42A27DB-BD31-4B8C-83A1-F6EECF244321}">
                <p14:modId xmlns="" xmlns:p14="http://schemas.microsoft.com/office/powerpoint/2010/main" val="1612244612"/>
              </p:ext>
            </p:extLst>
          </p:nvPr>
        </p:nvGraphicFramePr>
        <p:xfrm>
          <a:off x="2344050" y="1484784"/>
          <a:ext cx="7789775"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069312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8653" y="692697"/>
            <a:ext cx="7000571" cy="830997"/>
          </a:xfrm>
          <a:prstGeom prst="rect">
            <a:avLst/>
          </a:prstGeom>
          <a:noFill/>
        </p:spPr>
        <p:txBody>
          <a:bodyPr wrap="none" rtlCol="0">
            <a:spAutoFit/>
          </a:bodyPr>
          <a:lstStyle/>
          <a:p>
            <a:r>
              <a:rPr lang="ru-RU" sz="2400" b="1" dirty="0">
                <a:solidFill>
                  <a:schemeClr val="bg1">
                    <a:lumMod val="75000"/>
                  </a:schemeClr>
                </a:solidFill>
              </a:rPr>
              <a:t>Профильные дисциплины по направлению </a:t>
            </a:r>
          </a:p>
          <a:p>
            <a:pPr algn="ctr"/>
            <a:r>
              <a:rPr lang="en-US" sz="2400" b="1" dirty="0">
                <a:solidFill>
                  <a:schemeClr val="bg1">
                    <a:lumMod val="75000"/>
                  </a:schemeClr>
                </a:solidFill>
              </a:rPr>
              <a:t>Network and system administration</a:t>
            </a:r>
          </a:p>
        </p:txBody>
      </p:sp>
      <p:graphicFrame>
        <p:nvGraphicFramePr>
          <p:cNvPr id="9" name="Diagram 8"/>
          <p:cNvGraphicFramePr/>
          <p:nvPr>
            <p:extLst>
              <p:ext uri="{D42A27DB-BD31-4B8C-83A1-F6EECF244321}">
                <p14:modId xmlns="" xmlns:p14="http://schemas.microsoft.com/office/powerpoint/2010/main" val="4059034394"/>
              </p:ext>
            </p:extLst>
          </p:nvPr>
        </p:nvGraphicFramePr>
        <p:xfrm>
          <a:off x="2344050" y="1484784"/>
          <a:ext cx="7789775"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752960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8653" y="692697"/>
            <a:ext cx="7000571" cy="830997"/>
          </a:xfrm>
          <a:prstGeom prst="rect">
            <a:avLst/>
          </a:prstGeom>
          <a:noFill/>
        </p:spPr>
        <p:txBody>
          <a:bodyPr wrap="none" rtlCol="0">
            <a:spAutoFit/>
          </a:bodyPr>
          <a:lstStyle/>
          <a:p>
            <a:r>
              <a:rPr lang="ru-RU" sz="2400" b="1" dirty="0">
                <a:solidFill>
                  <a:schemeClr val="bg1">
                    <a:lumMod val="75000"/>
                  </a:schemeClr>
                </a:solidFill>
              </a:rPr>
              <a:t>Профильные дисциплины по направлению </a:t>
            </a:r>
          </a:p>
          <a:p>
            <a:pPr algn="ctr"/>
            <a:r>
              <a:rPr lang="en-US" sz="2400" b="1" dirty="0">
                <a:solidFill>
                  <a:schemeClr val="bg1">
                    <a:lumMod val="75000"/>
                  </a:schemeClr>
                </a:solidFill>
              </a:rPr>
              <a:t>Data analysis</a:t>
            </a:r>
            <a:r>
              <a:rPr lang="ru-RU" sz="2400" b="1" dirty="0">
                <a:solidFill>
                  <a:srgbClr val="00038A"/>
                </a:solidFill>
              </a:rPr>
              <a:t> </a:t>
            </a:r>
          </a:p>
        </p:txBody>
      </p:sp>
      <p:graphicFrame>
        <p:nvGraphicFramePr>
          <p:cNvPr id="9" name="Diagram 8"/>
          <p:cNvGraphicFramePr/>
          <p:nvPr>
            <p:extLst>
              <p:ext uri="{D42A27DB-BD31-4B8C-83A1-F6EECF244321}">
                <p14:modId xmlns="" xmlns:p14="http://schemas.microsoft.com/office/powerpoint/2010/main" val="3942752868"/>
              </p:ext>
            </p:extLst>
          </p:nvPr>
        </p:nvGraphicFramePr>
        <p:xfrm>
          <a:off x="2344050" y="1484784"/>
          <a:ext cx="7789775"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416712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8653" y="692697"/>
            <a:ext cx="7000571" cy="830997"/>
          </a:xfrm>
          <a:prstGeom prst="rect">
            <a:avLst/>
          </a:prstGeom>
          <a:noFill/>
        </p:spPr>
        <p:txBody>
          <a:bodyPr wrap="none" rtlCol="0">
            <a:spAutoFit/>
          </a:bodyPr>
          <a:lstStyle/>
          <a:p>
            <a:r>
              <a:rPr lang="ru-RU" sz="2400" b="1" dirty="0">
                <a:solidFill>
                  <a:schemeClr val="bg1">
                    <a:lumMod val="75000"/>
                  </a:schemeClr>
                </a:solidFill>
              </a:rPr>
              <a:t>Профильные дисциплины по направлению </a:t>
            </a:r>
          </a:p>
          <a:p>
            <a:pPr algn="ctr"/>
            <a:r>
              <a:rPr lang="en-US" sz="2400" b="1" dirty="0">
                <a:solidFill>
                  <a:schemeClr val="bg1">
                    <a:lumMod val="75000"/>
                  </a:schemeClr>
                </a:solidFill>
              </a:rPr>
              <a:t>Robotics</a:t>
            </a:r>
            <a:r>
              <a:rPr lang="ru-RU" sz="2400" b="1" dirty="0">
                <a:solidFill>
                  <a:srgbClr val="00038A"/>
                </a:solidFill>
              </a:rPr>
              <a:t> </a:t>
            </a:r>
          </a:p>
        </p:txBody>
      </p:sp>
      <p:graphicFrame>
        <p:nvGraphicFramePr>
          <p:cNvPr id="9" name="Diagram 8"/>
          <p:cNvGraphicFramePr/>
          <p:nvPr>
            <p:extLst>
              <p:ext uri="{D42A27DB-BD31-4B8C-83A1-F6EECF244321}">
                <p14:modId xmlns="" xmlns:p14="http://schemas.microsoft.com/office/powerpoint/2010/main" val="1984111605"/>
              </p:ext>
            </p:extLst>
          </p:nvPr>
        </p:nvGraphicFramePr>
        <p:xfrm>
          <a:off x="2344050" y="1484784"/>
          <a:ext cx="7789775"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75840493"/>
      </p:ext>
    </p:extLst>
  </p:cSld>
  <p:clrMapOvr>
    <a:masterClrMapping/>
  </p:clrMapOvr>
  <p:transition>
    <p:fade/>
  </p:transition>
</p:sld>
</file>

<file path=ppt/theme/theme1.xml><?xml version="1.0" encoding="utf-8"?>
<a:theme xmlns:a="http://schemas.openxmlformats.org/drawingml/2006/main" name="Тема4">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5A7B64A8EB9196439F1CAA42EA8FB102" ma:contentTypeVersion="11" ma:contentTypeDescription="Создание документа." ma:contentTypeScope="" ma:versionID="cd6f9b68c023adfea68440dac81ad8c2">
  <xsd:schema xmlns:xsd="http://www.w3.org/2001/XMLSchema" xmlns:xs="http://www.w3.org/2001/XMLSchema" xmlns:p="http://schemas.microsoft.com/office/2006/metadata/properties" xmlns:ns2="0a4ad696-5782-418d-881a-45f1fe5baa19" xmlns:ns3="c968e2d8-7cd3-4fee-8f60-7dd192e589d7" targetNamespace="http://schemas.microsoft.com/office/2006/metadata/properties" ma:root="true" ma:fieldsID="d9b92cc052a6470acd22b0bd2cf898bc" ns2:_="" ns3:_="">
    <xsd:import namespace="0a4ad696-5782-418d-881a-45f1fe5baa19"/>
    <xsd:import namespace="c968e2d8-7cd3-4fee-8f60-7dd192e589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ad696-5782-418d-881a-45f1fe5ba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8e2d8-7cd3-4fee-8f60-7dd192e589d7" elementFormDefault="qualified">
    <xsd:import namespace="http://schemas.microsoft.com/office/2006/documentManagement/types"/>
    <xsd:import namespace="http://schemas.microsoft.com/office/infopath/2007/PartnerControls"/>
    <xsd:element name="SharedWithUsers" ma:index="12"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039C12-E2E7-400E-9C79-5845C23CECD8}">
  <ds:schemaRefs>
    <ds:schemaRef ds:uri="http://schemas.microsoft.com/sharepoint/v3/contenttype/forms"/>
  </ds:schemaRefs>
</ds:datastoreItem>
</file>

<file path=customXml/itemProps2.xml><?xml version="1.0" encoding="utf-8"?>
<ds:datastoreItem xmlns:ds="http://schemas.openxmlformats.org/officeDocument/2006/customXml" ds:itemID="{02DE15F3-8939-4888-ACC0-CC2EC04D1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ad696-5782-418d-881a-45f1fe5baa19"/>
    <ds:schemaRef ds:uri="c968e2d8-7cd3-4fee-8f60-7dd192e589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E60776-9A5B-4B79-B52E-A90EE36959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Тема4</Template>
  <TotalTime>25508</TotalTime>
  <Words>751</Words>
  <Application>Microsoft Office PowerPoint</Application>
  <PresentationFormat>Произвольный</PresentationFormat>
  <Paragraphs>167</Paragraphs>
  <Slides>23</Slides>
  <Notes>7</Notes>
  <HiddenSlides>0</HiddenSlides>
  <MMClips>0</MMClips>
  <ScaleCrop>false</ScaleCrop>
  <HeadingPairs>
    <vt:vector size="4" baseType="variant">
      <vt:variant>
        <vt:lpstr>Тема</vt:lpstr>
      </vt:variant>
      <vt:variant>
        <vt:i4>4</vt:i4>
      </vt:variant>
      <vt:variant>
        <vt:lpstr>Заголовки слайдов</vt:lpstr>
      </vt:variant>
      <vt:variant>
        <vt:i4>23</vt:i4>
      </vt:variant>
    </vt:vector>
  </HeadingPairs>
  <TitlesOfParts>
    <vt:vector size="27" baseType="lpstr">
      <vt:lpstr>Тема4</vt:lpstr>
      <vt:lpstr>TechEd09_Europe template</vt:lpstr>
      <vt:lpstr>Тема6</vt:lpstr>
      <vt:lpstr>1_Тема6</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Сербин Василий Валерьевич</dc:creator>
  <cp:lastModifiedBy>ssagynuly</cp:lastModifiedBy>
  <cp:revision>849</cp:revision>
  <dcterms:created xsi:type="dcterms:W3CDTF">1601-01-01T00:00:00Z</dcterms:created>
  <dcterms:modified xsi:type="dcterms:W3CDTF">2020-05-29T11:42:06Z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0x0101005A7B64A8EB9196439F1CAA42EA8FB102</vt:lpwstr>
  </property>
</Properties>
</file>