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diagrams/colors11.xml" ContentType="application/vnd.openxmlformats-officedocument.drawingml.diagramColors+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Default Extension="gif" ContentType="image/gif"/>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diagrams/data9.xml" ContentType="application/vnd.openxmlformats-officedocument.drawingml.diagramData+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tiff" ContentType="image/tiff"/>
  <Override PartName="/ppt/slideMasters/slideMaster7.xml" ContentType="application/vnd.openxmlformats-officedocument.presentationml.slideMaster+xml"/>
  <Override PartName="/ppt/theme/theme9.xml" ContentType="application/vnd.openxmlformats-officedocument.theme+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3" r:id="rId1"/>
    <p:sldMasterId id="2147484846" r:id="rId2"/>
    <p:sldMasterId id="2147484879" r:id="rId3"/>
    <p:sldMasterId id="2147484960" r:id="rId4"/>
    <p:sldMasterId id="2147484978" r:id="rId5"/>
    <p:sldMasterId id="2147484996" r:id="rId6"/>
    <p:sldMasterId id="2147485014" r:id="rId7"/>
    <p:sldMasterId id="2147485032" r:id="rId8"/>
  </p:sldMasterIdLst>
  <p:notesMasterIdLst>
    <p:notesMasterId r:id="rId27"/>
  </p:notesMasterIdLst>
  <p:sldIdLst>
    <p:sldId id="450" r:id="rId9"/>
    <p:sldId id="558" r:id="rId10"/>
    <p:sldId id="559" r:id="rId11"/>
    <p:sldId id="560" r:id="rId12"/>
    <p:sldId id="561" r:id="rId13"/>
    <p:sldId id="563" r:id="rId14"/>
    <p:sldId id="566" r:id="rId15"/>
    <p:sldId id="567" r:id="rId16"/>
    <p:sldId id="568" r:id="rId17"/>
    <p:sldId id="562" r:id="rId18"/>
    <p:sldId id="564" r:id="rId19"/>
    <p:sldId id="565" r:id="rId20"/>
    <p:sldId id="539" r:id="rId21"/>
    <p:sldId id="570" r:id="rId22"/>
    <p:sldId id="571" r:id="rId23"/>
    <p:sldId id="572" r:id="rId24"/>
    <p:sldId id="573" r:id="rId25"/>
    <p:sldId id="294"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38A"/>
    <a:srgbClr val="FFCCFF"/>
    <a:srgbClr val="CCECFF"/>
    <a:srgbClr val="00FF00"/>
    <a:srgbClr val="CCFFCC"/>
    <a:srgbClr val="00CC00"/>
    <a:srgbClr val="02BE21"/>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1" autoAdjust="0"/>
    <p:restoredTop sz="92294" autoAdjust="0"/>
  </p:normalViewPr>
  <p:slideViewPr>
    <p:cSldViewPr>
      <p:cViewPr>
        <p:scale>
          <a:sx n="80" d="100"/>
          <a:sy n="80" d="100"/>
        </p:scale>
        <p:origin x="408"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F3750-8A68-4124-B52B-64307D31C479}" type="doc">
      <dgm:prSet loTypeId="urn:microsoft.com/office/officeart/2005/8/layout/chevron2" loCatId="list" qsTypeId="urn:microsoft.com/office/officeart/2005/8/quickstyle/simple3" qsCatId="simple" csTypeId="urn:microsoft.com/office/officeart/2005/8/colors/accent2_5" csCatId="accent2" phldr="1"/>
      <dgm:spPr/>
      <dgm:t>
        <a:bodyPr/>
        <a:lstStyle/>
        <a:p>
          <a:endParaRPr lang="ru-RU"/>
        </a:p>
      </dgm:t>
    </dgm:pt>
    <dgm:pt modelId="{733349C0-9D28-465B-BA81-0452E576737A}">
      <dgm:prSet phldrT="[Текст]" custT="1"/>
      <dgm:spPr/>
      <dgm:t>
        <a:bodyPr/>
        <a:lstStyle/>
        <a:p>
          <a:r>
            <a:rPr lang="en-US" sz="1400" dirty="0" smtClean="0">
              <a:latin typeface="Arial" panose="020B0604020202020204" pitchFamily="34" charset="0"/>
              <a:cs typeface="Arial" panose="020B0604020202020204" pitchFamily="34" charset="0"/>
            </a:rPr>
            <a:t>Introduction to Python and libraries to data analysis and processing (BDA-1)</a:t>
          </a:r>
          <a:endParaRPr lang="ru-RU" sz="1400" dirty="0">
            <a:latin typeface="Arial" panose="020B0604020202020204" pitchFamily="34" charset="0"/>
            <a:cs typeface="Arial" panose="020B0604020202020204" pitchFamily="34" charset="0"/>
          </a:endParaRPr>
        </a:p>
      </dgm:t>
    </dgm:pt>
    <dgm:pt modelId="{9A1606A2-E7F8-4099-AB4D-57F5349CAF63}" type="parTrans" cxnId="{1D5A57EF-0ADF-4B49-AD97-31690E92F3FA}">
      <dgm:prSet/>
      <dgm:spPr/>
      <dgm:t>
        <a:bodyPr/>
        <a:lstStyle/>
        <a:p>
          <a:endParaRPr lang="ru-RU" sz="1400">
            <a:latin typeface="Arial" panose="020B0604020202020204" pitchFamily="34" charset="0"/>
            <a:cs typeface="Arial" panose="020B0604020202020204" pitchFamily="34" charset="0"/>
          </a:endParaRPr>
        </a:p>
      </dgm:t>
    </dgm:pt>
    <dgm:pt modelId="{7825533D-40F0-4367-889F-43B1B95DB811}" type="sibTrans" cxnId="{1D5A57EF-0ADF-4B49-AD97-31690E92F3FA}">
      <dgm:prSet/>
      <dgm:spPr/>
      <dgm:t>
        <a:bodyPr/>
        <a:lstStyle/>
        <a:p>
          <a:endParaRPr lang="ru-RU" sz="1400">
            <a:latin typeface="Arial" panose="020B0604020202020204" pitchFamily="34" charset="0"/>
            <a:cs typeface="Arial" panose="020B0604020202020204" pitchFamily="34" charset="0"/>
          </a:endParaRPr>
        </a:p>
      </dgm:t>
    </dgm:pt>
    <dgm:pt modelId="{0C6FB111-D791-4592-884A-AF63DBA2CF22}">
      <dgm:prSet custT="1"/>
      <dgm:spPr/>
      <dgm:t>
        <a:bodyPr/>
        <a:lstStyle/>
        <a:p>
          <a:r>
            <a:rPr lang="en-US" sz="1400" dirty="0" smtClean="0">
              <a:latin typeface="Arial" panose="020B0604020202020204" pitchFamily="34" charset="0"/>
              <a:cs typeface="Arial" panose="020B0604020202020204" pitchFamily="34" charset="0"/>
            </a:rPr>
            <a:t>Big Data ingestion /Storage (BDA-2)</a:t>
          </a:r>
          <a:endParaRPr lang="ru-RU" sz="1400" dirty="0" smtClean="0">
            <a:latin typeface="Arial" panose="020B0604020202020204" pitchFamily="34" charset="0"/>
            <a:cs typeface="Arial" panose="020B0604020202020204" pitchFamily="34" charset="0"/>
          </a:endParaRPr>
        </a:p>
      </dgm:t>
    </dgm:pt>
    <dgm:pt modelId="{5FCFB763-7580-4D4B-9508-C71D3E7D7CCF}" type="parTrans" cxnId="{D10FCA9A-805C-4322-BFDD-BDF112EBD1C5}">
      <dgm:prSet/>
      <dgm:spPr/>
      <dgm:t>
        <a:bodyPr/>
        <a:lstStyle/>
        <a:p>
          <a:endParaRPr lang="ru-RU" sz="1400">
            <a:latin typeface="Arial" panose="020B0604020202020204" pitchFamily="34" charset="0"/>
            <a:cs typeface="Arial" panose="020B0604020202020204" pitchFamily="34" charset="0"/>
          </a:endParaRPr>
        </a:p>
      </dgm:t>
    </dgm:pt>
    <dgm:pt modelId="{527EC313-9276-4891-95DB-672EDD4DADE9}" type="sibTrans" cxnId="{D10FCA9A-805C-4322-BFDD-BDF112EBD1C5}">
      <dgm:prSet/>
      <dgm:spPr/>
      <dgm:t>
        <a:bodyPr/>
        <a:lstStyle/>
        <a:p>
          <a:endParaRPr lang="ru-RU" sz="1400">
            <a:latin typeface="Arial" panose="020B0604020202020204" pitchFamily="34" charset="0"/>
            <a:cs typeface="Arial" panose="020B0604020202020204" pitchFamily="34" charset="0"/>
          </a:endParaRPr>
        </a:p>
      </dgm:t>
    </dgm:pt>
    <dgm:pt modelId="{A06127B2-4B4E-4A31-9598-693858835F3D}">
      <dgm:prSet phldrT="[Текст]" custT="1"/>
      <dgm:spPr/>
      <dgm:t>
        <a:bodyPr/>
        <a:lstStyle/>
        <a:p>
          <a:r>
            <a:rPr lang="en-US" sz="1400" dirty="0" smtClean="0">
              <a:latin typeface="Arial" panose="020B0604020202020204" pitchFamily="34" charset="0"/>
              <a:cs typeface="Arial" panose="020B0604020202020204" pitchFamily="34" charset="0"/>
            </a:rPr>
            <a:t>5 </a:t>
          </a:r>
          <a:r>
            <a:rPr lang="ru-RU" sz="1400" dirty="0" smtClean="0">
              <a:latin typeface="Arial" panose="020B0604020202020204" pitchFamily="34" charset="0"/>
              <a:cs typeface="Arial" panose="020B0604020202020204" pitchFamily="34" charset="0"/>
            </a:rPr>
            <a:t>с</a:t>
          </a:r>
          <a:r>
            <a:rPr lang="en-US"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dgm:t>
    </dgm:pt>
    <dgm:pt modelId="{3AB6F70A-B030-4A6F-A8E7-A86677733AE0}" type="parTrans" cxnId="{3C86E27D-5F66-4CC2-8611-7A44696C86A2}">
      <dgm:prSet/>
      <dgm:spPr/>
      <dgm:t>
        <a:bodyPr/>
        <a:lstStyle/>
        <a:p>
          <a:endParaRPr lang="ru-RU" sz="1400">
            <a:latin typeface="Arial" panose="020B0604020202020204" pitchFamily="34" charset="0"/>
            <a:cs typeface="Arial" panose="020B0604020202020204" pitchFamily="34" charset="0"/>
          </a:endParaRPr>
        </a:p>
      </dgm:t>
    </dgm:pt>
    <dgm:pt modelId="{10E5E6A0-0577-4EEF-A76A-3C785FAF9990}" type="sibTrans" cxnId="{3C86E27D-5F66-4CC2-8611-7A44696C86A2}">
      <dgm:prSet/>
      <dgm:spPr/>
      <dgm:t>
        <a:bodyPr/>
        <a:lstStyle/>
        <a:p>
          <a:endParaRPr lang="ru-RU" sz="1400">
            <a:latin typeface="Arial" panose="020B0604020202020204" pitchFamily="34" charset="0"/>
            <a:cs typeface="Arial" panose="020B0604020202020204" pitchFamily="34" charset="0"/>
          </a:endParaRPr>
        </a:p>
      </dgm:t>
    </dgm:pt>
    <dgm:pt modelId="{41E9133C-EC36-4AB7-9987-B94EC7D28E74}">
      <dgm:prSet custT="1"/>
      <dgm:spPr/>
      <dgm:t>
        <a:bodyPr/>
        <a:lstStyle/>
        <a:p>
          <a:r>
            <a:rPr lang="ru-RU" sz="1400" dirty="0" smtClean="0">
              <a:latin typeface="Arial" panose="020B0604020202020204" pitchFamily="34" charset="0"/>
              <a:cs typeface="Arial" panose="020B0604020202020204" pitchFamily="34" charset="0"/>
            </a:rPr>
            <a:t>6 с.</a:t>
          </a:r>
        </a:p>
      </dgm:t>
    </dgm:pt>
    <dgm:pt modelId="{0944947C-621C-4276-A8D7-25B7B9E5A4AE}" type="parTrans" cxnId="{18207567-2F8B-4A5B-91F3-0ED4A1A2A389}">
      <dgm:prSet/>
      <dgm:spPr/>
      <dgm:t>
        <a:bodyPr/>
        <a:lstStyle/>
        <a:p>
          <a:endParaRPr lang="ru-RU" sz="1400">
            <a:latin typeface="Arial" panose="020B0604020202020204" pitchFamily="34" charset="0"/>
            <a:cs typeface="Arial" panose="020B0604020202020204" pitchFamily="34" charset="0"/>
          </a:endParaRPr>
        </a:p>
      </dgm:t>
    </dgm:pt>
    <dgm:pt modelId="{9F7ABDF8-A200-4AAC-B1B3-EBBB53C00D28}" type="sibTrans" cxnId="{18207567-2F8B-4A5B-91F3-0ED4A1A2A389}">
      <dgm:prSet/>
      <dgm:spPr/>
      <dgm:t>
        <a:bodyPr/>
        <a:lstStyle/>
        <a:p>
          <a:endParaRPr lang="ru-RU" sz="1400">
            <a:latin typeface="Arial" panose="020B0604020202020204" pitchFamily="34" charset="0"/>
            <a:cs typeface="Arial" panose="020B0604020202020204" pitchFamily="34" charset="0"/>
          </a:endParaRPr>
        </a:p>
      </dgm:t>
    </dgm:pt>
    <dgm:pt modelId="{500E589C-D09A-462B-8A50-8682F93B8B44}">
      <dgm:prSet custT="1"/>
      <dgm:spPr/>
      <dgm:t>
        <a:bodyPr/>
        <a:lstStyle/>
        <a:p>
          <a:r>
            <a:rPr lang="en-US" sz="1400" dirty="0" smtClean="0">
              <a:latin typeface="Arial" panose="020B0604020202020204" pitchFamily="34" charset="0"/>
              <a:cs typeface="Arial" panose="020B0604020202020204" pitchFamily="34" charset="0"/>
            </a:rPr>
            <a:t>6</a:t>
          </a:r>
          <a:r>
            <a:rPr lang="ru-RU" sz="1400" dirty="0" smtClean="0">
              <a:latin typeface="Arial" panose="020B0604020202020204" pitchFamily="34" charset="0"/>
              <a:cs typeface="Arial" panose="020B0604020202020204" pitchFamily="34" charset="0"/>
            </a:rPr>
            <a:t> с.</a:t>
          </a:r>
        </a:p>
      </dgm:t>
    </dgm:pt>
    <dgm:pt modelId="{7F353136-6E4C-4C4A-A1CF-F1A96D426AA3}" type="parTrans" cxnId="{5222E82E-8683-40EB-8600-4FB623A52221}">
      <dgm:prSet/>
      <dgm:spPr/>
      <dgm:t>
        <a:bodyPr/>
        <a:lstStyle/>
        <a:p>
          <a:endParaRPr lang="ru-RU" sz="1400">
            <a:latin typeface="Arial" panose="020B0604020202020204" pitchFamily="34" charset="0"/>
            <a:cs typeface="Arial" panose="020B0604020202020204" pitchFamily="34" charset="0"/>
          </a:endParaRPr>
        </a:p>
      </dgm:t>
    </dgm:pt>
    <dgm:pt modelId="{43217AA1-084F-4C47-908A-35CAC39914E3}" type="sibTrans" cxnId="{5222E82E-8683-40EB-8600-4FB623A52221}">
      <dgm:prSet/>
      <dgm:spPr/>
      <dgm:t>
        <a:bodyPr/>
        <a:lstStyle/>
        <a:p>
          <a:endParaRPr lang="ru-RU" sz="1400">
            <a:latin typeface="Arial" panose="020B0604020202020204" pitchFamily="34" charset="0"/>
            <a:cs typeface="Arial" panose="020B0604020202020204" pitchFamily="34" charset="0"/>
          </a:endParaRPr>
        </a:p>
      </dgm:t>
    </dgm:pt>
    <dgm:pt modelId="{5E56A332-EC85-4CD8-B737-5100C2A59668}">
      <dgm:prSet custT="1"/>
      <dgm:spPr/>
      <dgm:t>
        <a:bodyPr/>
        <a:lstStyle/>
        <a:p>
          <a:r>
            <a:rPr lang="en-US" sz="1400" b="0" i="0" dirty="0" smtClean="0">
              <a:latin typeface="Arial" panose="020B0604020202020204" pitchFamily="34" charset="0"/>
              <a:cs typeface="Arial" panose="020B0604020202020204" pitchFamily="34" charset="0"/>
            </a:rPr>
            <a:t>Big Data Processing (BDA-3)</a:t>
          </a:r>
          <a:endParaRPr lang="ru-RU" sz="1400" dirty="0" smtClean="0">
            <a:latin typeface="Arial" panose="020B0604020202020204" pitchFamily="34" charset="0"/>
            <a:cs typeface="Arial" panose="020B0604020202020204" pitchFamily="34" charset="0"/>
          </a:endParaRPr>
        </a:p>
      </dgm:t>
    </dgm:pt>
    <dgm:pt modelId="{B7CAD645-4A94-4EC2-B64D-9A018544A06C}" type="parTrans" cxnId="{543A4B89-9827-4F4B-B7B2-3C4906FC9BF0}">
      <dgm:prSet/>
      <dgm:spPr/>
      <dgm:t>
        <a:bodyPr/>
        <a:lstStyle/>
        <a:p>
          <a:endParaRPr lang="ru-RU" sz="1400">
            <a:latin typeface="Arial" panose="020B0604020202020204" pitchFamily="34" charset="0"/>
            <a:cs typeface="Arial" panose="020B0604020202020204" pitchFamily="34" charset="0"/>
          </a:endParaRPr>
        </a:p>
      </dgm:t>
    </dgm:pt>
    <dgm:pt modelId="{E3F6BFD1-80A0-4163-94B2-5F11440DBA87}" type="sibTrans" cxnId="{543A4B89-9827-4F4B-B7B2-3C4906FC9BF0}">
      <dgm:prSet/>
      <dgm:spPr/>
      <dgm:t>
        <a:bodyPr/>
        <a:lstStyle/>
        <a:p>
          <a:endParaRPr lang="ru-RU" sz="1400">
            <a:latin typeface="Arial" panose="020B0604020202020204" pitchFamily="34" charset="0"/>
            <a:cs typeface="Arial" panose="020B0604020202020204" pitchFamily="34" charset="0"/>
          </a:endParaRPr>
        </a:p>
      </dgm:t>
    </dgm:pt>
    <dgm:pt modelId="{2A9D58EE-3F1A-4C42-840C-B8806AA12BC4}">
      <dgm:prSet custT="1"/>
      <dgm:spPr/>
      <dgm:t>
        <a:bodyPr/>
        <a:lstStyle/>
        <a:p>
          <a:r>
            <a:rPr lang="en-US" sz="1400" dirty="0" smtClean="0">
              <a:latin typeface="Arial" panose="020B0604020202020204" pitchFamily="34" charset="0"/>
              <a:cs typeface="Arial" panose="020B0604020202020204" pitchFamily="34" charset="0"/>
            </a:rPr>
            <a:t>Data Visualization</a:t>
          </a:r>
          <a:r>
            <a:rPr lang="ru-RU"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BDA-</a:t>
          </a:r>
          <a:r>
            <a:rPr lang="ru-RU" sz="1400" dirty="0" smtClean="0">
              <a:latin typeface="Arial" panose="020B0604020202020204" pitchFamily="34" charset="0"/>
              <a:cs typeface="Arial" panose="020B0604020202020204" pitchFamily="34" charset="0"/>
            </a:rPr>
            <a:t>4</a:t>
          </a:r>
          <a:r>
            <a:rPr lang="en-US" sz="1400" dirty="0" smtClean="0">
              <a:latin typeface="Arial" panose="020B0604020202020204" pitchFamily="34" charset="0"/>
              <a:cs typeface="Arial" panose="020B0604020202020204" pitchFamily="34" charset="0"/>
            </a:rPr>
            <a:t>)</a:t>
          </a:r>
          <a:endParaRPr lang="ru-RU" sz="1400" dirty="0" smtClean="0">
            <a:latin typeface="Arial" panose="020B0604020202020204" pitchFamily="34" charset="0"/>
            <a:cs typeface="Arial" panose="020B0604020202020204" pitchFamily="34" charset="0"/>
          </a:endParaRPr>
        </a:p>
      </dgm:t>
    </dgm:pt>
    <dgm:pt modelId="{B531D055-3F6C-47BC-B283-569F2176494A}" type="parTrans" cxnId="{90447830-0334-40C2-B8BA-8F37803D0D51}">
      <dgm:prSet/>
      <dgm:spPr/>
      <dgm:t>
        <a:bodyPr/>
        <a:lstStyle/>
        <a:p>
          <a:endParaRPr lang="ru-RU" sz="1400">
            <a:latin typeface="Arial" panose="020B0604020202020204" pitchFamily="34" charset="0"/>
            <a:cs typeface="Arial" panose="020B0604020202020204" pitchFamily="34" charset="0"/>
          </a:endParaRPr>
        </a:p>
      </dgm:t>
    </dgm:pt>
    <dgm:pt modelId="{D7899290-6333-4CC3-8045-8EBCC044B787}" type="sibTrans" cxnId="{90447830-0334-40C2-B8BA-8F37803D0D51}">
      <dgm:prSet/>
      <dgm:spPr/>
      <dgm:t>
        <a:bodyPr/>
        <a:lstStyle/>
        <a:p>
          <a:endParaRPr lang="ru-RU" sz="1400">
            <a:latin typeface="Arial" panose="020B0604020202020204" pitchFamily="34" charset="0"/>
            <a:cs typeface="Arial" panose="020B0604020202020204" pitchFamily="34" charset="0"/>
          </a:endParaRPr>
        </a:p>
      </dgm:t>
    </dgm:pt>
    <dgm:pt modelId="{32B60EF2-CA97-4533-A066-B7174D9AEC3A}">
      <dgm:prSet custT="1"/>
      <dgm:spPr/>
      <dgm:t>
        <a:bodyPr/>
        <a:lstStyle/>
        <a:p>
          <a:r>
            <a:rPr lang="en-US" sz="1400" dirty="0" smtClean="0">
              <a:latin typeface="Arial" panose="020B0604020202020204" pitchFamily="34" charset="0"/>
              <a:cs typeface="Arial" panose="020B0604020202020204" pitchFamily="34" charset="0"/>
            </a:rPr>
            <a:t>7</a:t>
          </a:r>
          <a:r>
            <a:rPr lang="ru-RU" sz="1400" dirty="0" smtClean="0">
              <a:latin typeface="Arial" panose="020B0604020202020204" pitchFamily="34" charset="0"/>
              <a:cs typeface="Arial" panose="020B0604020202020204" pitchFamily="34" charset="0"/>
            </a:rPr>
            <a:t> с.</a:t>
          </a:r>
        </a:p>
      </dgm:t>
    </dgm:pt>
    <dgm:pt modelId="{D678D2B3-BF2A-4821-B8C2-BAB166B30F24}" type="parTrans" cxnId="{5111817A-EFC9-4D04-BE45-CFA6B4234E8F}">
      <dgm:prSet/>
      <dgm:spPr/>
      <dgm:t>
        <a:bodyPr/>
        <a:lstStyle/>
        <a:p>
          <a:endParaRPr lang="ru-RU" sz="1400">
            <a:latin typeface="Arial" panose="020B0604020202020204" pitchFamily="34" charset="0"/>
            <a:cs typeface="Arial" panose="020B0604020202020204" pitchFamily="34" charset="0"/>
          </a:endParaRPr>
        </a:p>
      </dgm:t>
    </dgm:pt>
    <dgm:pt modelId="{58B6A285-AB0E-4D7B-9725-7F1C898203FE}" type="sibTrans" cxnId="{5111817A-EFC9-4D04-BE45-CFA6B4234E8F}">
      <dgm:prSet/>
      <dgm:spPr/>
      <dgm:t>
        <a:bodyPr/>
        <a:lstStyle/>
        <a:p>
          <a:endParaRPr lang="ru-RU" sz="1400">
            <a:latin typeface="Arial" panose="020B0604020202020204" pitchFamily="34" charset="0"/>
            <a:cs typeface="Arial" panose="020B0604020202020204" pitchFamily="34" charset="0"/>
          </a:endParaRPr>
        </a:p>
      </dgm:t>
    </dgm:pt>
    <dgm:pt modelId="{57F97E0B-1B6A-4270-AE87-DDE7106029AE}" type="pres">
      <dgm:prSet presAssocID="{DCFF3750-8A68-4124-B52B-64307D31C479}" presName="linearFlow" presStyleCnt="0">
        <dgm:presLayoutVars>
          <dgm:dir/>
          <dgm:animLvl val="lvl"/>
          <dgm:resizeHandles val="exact"/>
        </dgm:presLayoutVars>
      </dgm:prSet>
      <dgm:spPr/>
      <dgm:t>
        <a:bodyPr/>
        <a:lstStyle/>
        <a:p>
          <a:endParaRPr lang="ru-RU"/>
        </a:p>
      </dgm:t>
    </dgm:pt>
    <dgm:pt modelId="{17924F0D-43BE-4BF9-8059-3DE0CA0389DA}" type="pres">
      <dgm:prSet presAssocID="{A06127B2-4B4E-4A31-9598-693858835F3D}" presName="composite" presStyleCnt="0"/>
      <dgm:spPr/>
      <dgm:t>
        <a:bodyPr/>
        <a:lstStyle/>
        <a:p>
          <a:endParaRPr lang="ru-RU"/>
        </a:p>
      </dgm:t>
    </dgm:pt>
    <dgm:pt modelId="{D0101C2B-D4AC-4C4F-96B4-A0349EE86A9A}" type="pres">
      <dgm:prSet presAssocID="{A06127B2-4B4E-4A31-9598-693858835F3D}" presName="parentText" presStyleLbl="alignNode1" presStyleIdx="0" presStyleCnt="4">
        <dgm:presLayoutVars>
          <dgm:chMax val="1"/>
          <dgm:bulletEnabled val="1"/>
        </dgm:presLayoutVars>
      </dgm:prSet>
      <dgm:spPr/>
      <dgm:t>
        <a:bodyPr/>
        <a:lstStyle/>
        <a:p>
          <a:endParaRPr lang="ru-RU"/>
        </a:p>
      </dgm:t>
    </dgm:pt>
    <dgm:pt modelId="{FC930B9A-044B-4CF4-8FA3-36E28F0FB13D}" type="pres">
      <dgm:prSet presAssocID="{A06127B2-4B4E-4A31-9598-693858835F3D}" presName="descendantText" presStyleLbl="alignAcc1" presStyleIdx="0" presStyleCnt="4">
        <dgm:presLayoutVars>
          <dgm:bulletEnabled val="1"/>
        </dgm:presLayoutVars>
      </dgm:prSet>
      <dgm:spPr/>
      <dgm:t>
        <a:bodyPr/>
        <a:lstStyle/>
        <a:p>
          <a:endParaRPr lang="ru-RU"/>
        </a:p>
      </dgm:t>
    </dgm:pt>
    <dgm:pt modelId="{1ADCCBE2-AB02-4437-984A-9C474E7A9852}" type="pres">
      <dgm:prSet presAssocID="{10E5E6A0-0577-4EEF-A76A-3C785FAF9990}" presName="sp" presStyleCnt="0"/>
      <dgm:spPr/>
      <dgm:t>
        <a:bodyPr/>
        <a:lstStyle/>
        <a:p>
          <a:endParaRPr lang="ru-RU"/>
        </a:p>
      </dgm:t>
    </dgm:pt>
    <dgm:pt modelId="{04CCB507-17A1-4222-8D94-91C5C5D3C0DE}" type="pres">
      <dgm:prSet presAssocID="{41E9133C-EC36-4AB7-9987-B94EC7D28E74}" presName="composite" presStyleCnt="0"/>
      <dgm:spPr/>
      <dgm:t>
        <a:bodyPr/>
        <a:lstStyle/>
        <a:p>
          <a:endParaRPr lang="ru-RU"/>
        </a:p>
      </dgm:t>
    </dgm:pt>
    <dgm:pt modelId="{6F3610A1-2017-4AB7-8BC7-206C67BF2A67}" type="pres">
      <dgm:prSet presAssocID="{41E9133C-EC36-4AB7-9987-B94EC7D28E74}" presName="parentText" presStyleLbl="alignNode1" presStyleIdx="1" presStyleCnt="4">
        <dgm:presLayoutVars>
          <dgm:chMax val="1"/>
          <dgm:bulletEnabled val="1"/>
        </dgm:presLayoutVars>
      </dgm:prSet>
      <dgm:spPr/>
      <dgm:t>
        <a:bodyPr/>
        <a:lstStyle/>
        <a:p>
          <a:endParaRPr lang="ru-RU"/>
        </a:p>
      </dgm:t>
    </dgm:pt>
    <dgm:pt modelId="{D44A5198-49AE-448F-8EAD-38DD759A0716}" type="pres">
      <dgm:prSet presAssocID="{41E9133C-EC36-4AB7-9987-B94EC7D28E74}" presName="descendantText" presStyleLbl="alignAcc1" presStyleIdx="1" presStyleCnt="4">
        <dgm:presLayoutVars>
          <dgm:bulletEnabled val="1"/>
        </dgm:presLayoutVars>
      </dgm:prSet>
      <dgm:spPr/>
      <dgm:t>
        <a:bodyPr/>
        <a:lstStyle/>
        <a:p>
          <a:endParaRPr lang="ru-RU"/>
        </a:p>
      </dgm:t>
    </dgm:pt>
    <dgm:pt modelId="{DE07162B-9C2D-4023-917C-D7988533DAE4}" type="pres">
      <dgm:prSet presAssocID="{9F7ABDF8-A200-4AAC-B1B3-EBBB53C00D28}" presName="sp" presStyleCnt="0"/>
      <dgm:spPr/>
      <dgm:t>
        <a:bodyPr/>
        <a:lstStyle/>
        <a:p>
          <a:endParaRPr lang="ru-RU"/>
        </a:p>
      </dgm:t>
    </dgm:pt>
    <dgm:pt modelId="{8DA874FD-5796-4CC1-BD1F-6E49E3EF1E84}" type="pres">
      <dgm:prSet presAssocID="{500E589C-D09A-462B-8A50-8682F93B8B44}" presName="composite" presStyleCnt="0"/>
      <dgm:spPr/>
      <dgm:t>
        <a:bodyPr/>
        <a:lstStyle/>
        <a:p>
          <a:endParaRPr lang="ru-RU"/>
        </a:p>
      </dgm:t>
    </dgm:pt>
    <dgm:pt modelId="{9D190644-1572-4F39-B9CB-BB172C159434}" type="pres">
      <dgm:prSet presAssocID="{500E589C-D09A-462B-8A50-8682F93B8B44}" presName="parentText" presStyleLbl="alignNode1" presStyleIdx="2" presStyleCnt="4">
        <dgm:presLayoutVars>
          <dgm:chMax val="1"/>
          <dgm:bulletEnabled val="1"/>
        </dgm:presLayoutVars>
      </dgm:prSet>
      <dgm:spPr/>
      <dgm:t>
        <a:bodyPr/>
        <a:lstStyle/>
        <a:p>
          <a:endParaRPr lang="ru-RU"/>
        </a:p>
      </dgm:t>
    </dgm:pt>
    <dgm:pt modelId="{9EEDB497-4C79-4EC9-A4FE-219EB292249F}" type="pres">
      <dgm:prSet presAssocID="{500E589C-D09A-462B-8A50-8682F93B8B44}" presName="descendantText" presStyleLbl="alignAcc1" presStyleIdx="2" presStyleCnt="4">
        <dgm:presLayoutVars>
          <dgm:bulletEnabled val="1"/>
        </dgm:presLayoutVars>
      </dgm:prSet>
      <dgm:spPr/>
      <dgm:t>
        <a:bodyPr/>
        <a:lstStyle/>
        <a:p>
          <a:endParaRPr lang="ru-RU"/>
        </a:p>
      </dgm:t>
    </dgm:pt>
    <dgm:pt modelId="{877204FD-DC2A-424B-93E9-479AC8DEF33E}" type="pres">
      <dgm:prSet presAssocID="{43217AA1-084F-4C47-908A-35CAC39914E3}" presName="sp" presStyleCnt="0"/>
      <dgm:spPr/>
      <dgm:t>
        <a:bodyPr/>
        <a:lstStyle/>
        <a:p>
          <a:endParaRPr lang="ru-RU"/>
        </a:p>
      </dgm:t>
    </dgm:pt>
    <dgm:pt modelId="{76A08942-7AC6-40E3-9127-C2139AB1B263}" type="pres">
      <dgm:prSet presAssocID="{32B60EF2-CA97-4533-A066-B7174D9AEC3A}" presName="composite" presStyleCnt="0"/>
      <dgm:spPr/>
      <dgm:t>
        <a:bodyPr/>
        <a:lstStyle/>
        <a:p>
          <a:endParaRPr lang="ru-RU"/>
        </a:p>
      </dgm:t>
    </dgm:pt>
    <dgm:pt modelId="{00C8E7B5-C4C3-4614-8726-A76EC4F627F0}" type="pres">
      <dgm:prSet presAssocID="{32B60EF2-CA97-4533-A066-B7174D9AEC3A}" presName="parentText" presStyleLbl="alignNode1" presStyleIdx="3" presStyleCnt="4">
        <dgm:presLayoutVars>
          <dgm:chMax val="1"/>
          <dgm:bulletEnabled val="1"/>
        </dgm:presLayoutVars>
      </dgm:prSet>
      <dgm:spPr/>
      <dgm:t>
        <a:bodyPr/>
        <a:lstStyle/>
        <a:p>
          <a:endParaRPr lang="ru-RU"/>
        </a:p>
      </dgm:t>
    </dgm:pt>
    <dgm:pt modelId="{798AA251-3211-4E21-8D33-7FA6439A0B2A}" type="pres">
      <dgm:prSet presAssocID="{32B60EF2-CA97-4533-A066-B7174D9AEC3A}" presName="descendantText" presStyleLbl="alignAcc1" presStyleIdx="3" presStyleCnt="4">
        <dgm:presLayoutVars>
          <dgm:bulletEnabled val="1"/>
        </dgm:presLayoutVars>
      </dgm:prSet>
      <dgm:spPr/>
      <dgm:t>
        <a:bodyPr/>
        <a:lstStyle/>
        <a:p>
          <a:endParaRPr lang="ru-RU"/>
        </a:p>
      </dgm:t>
    </dgm:pt>
  </dgm:ptLst>
  <dgm:cxnLst>
    <dgm:cxn modelId="{CCDCBF32-4460-431D-9AF0-FD6DF097613A}" type="presOf" srcId="{32B60EF2-CA97-4533-A066-B7174D9AEC3A}" destId="{00C8E7B5-C4C3-4614-8726-A76EC4F627F0}" srcOrd="0" destOrd="0" presId="urn:microsoft.com/office/officeart/2005/8/layout/chevron2"/>
    <dgm:cxn modelId="{36D7CD1C-80E3-49FC-95ED-479A1CB33D05}" type="presOf" srcId="{A06127B2-4B4E-4A31-9598-693858835F3D}" destId="{D0101C2B-D4AC-4C4F-96B4-A0349EE86A9A}" srcOrd="0" destOrd="0" presId="urn:microsoft.com/office/officeart/2005/8/layout/chevron2"/>
    <dgm:cxn modelId="{D10FCA9A-805C-4322-BFDD-BDF112EBD1C5}" srcId="{41E9133C-EC36-4AB7-9987-B94EC7D28E74}" destId="{0C6FB111-D791-4592-884A-AF63DBA2CF22}" srcOrd="0" destOrd="0" parTransId="{5FCFB763-7580-4D4B-9508-C71D3E7D7CCF}" sibTransId="{527EC313-9276-4891-95DB-672EDD4DADE9}"/>
    <dgm:cxn modelId="{58394128-297F-480B-841F-7C29469B2E84}" type="presOf" srcId="{DCFF3750-8A68-4124-B52B-64307D31C479}" destId="{57F97E0B-1B6A-4270-AE87-DDE7106029AE}" srcOrd="0" destOrd="0" presId="urn:microsoft.com/office/officeart/2005/8/layout/chevron2"/>
    <dgm:cxn modelId="{3C86E27D-5F66-4CC2-8611-7A44696C86A2}" srcId="{DCFF3750-8A68-4124-B52B-64307D31C479}" destId="{A06127B2-4B4E-4A31-9598-693858835F3D}" srcOrd="0" destOrd="0" parTransId="{3AB6F70A-B030-4A6F-A8E7-A86677733AE0}" sibTransId="{10E5E6A0-0577-4EEF-A76A-3C785FAF9990}"/>
    <dgm:cxn modelId="{5629E3B9-8248-4990-819D-74816E4801B8}" type="presOf" srcId="{733349C0-9D28-465B-BA81-0452E576737A}" destId="{FC930B9A-044B-4CF4-8FA3-36E28F0FB13D}" srcOrd="0" destOrd="0" presId="urn:microsoft.com/office/officeart/2005/8/layout/chevron2"/>
    <dgm:cxn modelId="{FDB73FCD-085B-4DF2-BD29-0D06C6A5FBC1}" type="presOf" srcId="{5E56A332-EC85-4CD8-B737-5100C2A59668}" destId="{9EEDB497-4C79-4EC9-A4FE-219EB292249F}" srcOrd="0" destOrd="0" presId="urn:microsoft.com/office/officeart/2005/8/layout/chevron2"/>
    <dgm:cxn modelId="{18207567-2F8B-4A5B-91F3-0ED4A1A2A389}" srcId="{DCFF3750-8A68-4124-B52B-64307D31C479}" destId="{41E9133C-EC36-4AB7-9987-B94EC7D28E74}" srcOrd="1" destOrd="0" parTransId="{0944947C-621C-4276-A8D7-25B7B9E5A4AE}" sibTransId="{9F7ABDF8-A200-4AAC-B1B3-EBBB53C00D28}"/>
    <dgm:cxn modelId="{90447830-0334-40C2-B8BA-8F37803D0D51}" srcId="{32B60EF2-CA97-4533-A066-B7174D9AEC3A}" destId="{2A9D58EE-3F1A-4C42-840C-B8806AA12BC4}" srcOrd="0" destOrd="0" parTransId="{B531D055-3F6C-47BC-B283-569F2176494A}" sibTransId="{D7899290-6333-4CC3-8045-8EBCC044B787}"/>
    <dgm:cxn modelId="{5111817A-EFC9-4D04-BE45-CFA6B4234E8F}" srcId="{DCFF3750-8A68-4124-B52B-64307D31C479}" destId="{32B60EF2-CA97-4533-A066-B7174D9AEC3A}" srcOrd="3" destOrd="0" parTransId="{D678D2B3-BF2A-4821-B8C2-BAB166B30F24}" sibTransId="{58B6A285-AB0E-4D7B-9725-7F1C898203FE}"/>
    <dgm:cxn modelId="{5222E82E-8683-40EB-8600-4FB623A52221}" srcId="{DCFF3750-8A68-4124-B52B-64307D31C479}" destId="{500E589C-D09A-462B-8A50-8682F93B8B44}" srcOrd="2" destOrd="0" parTransId="{7F353136-6E4C-4C4A-A1CF-F1A96D426AA3}" sibTransId="{43217AA1-084F-4C47-908A-35CAC39914E3}"/>
    <dgm:cxn modelId="{8FE0B50F-45BD-4F52-A86B-CC5A9D061880}" type="presOf" srcId="{41E9133C-EC36-4AB7-9987-B94EC7D28E74}" destId="{6F3610A1-2017-4AB7-8BC7-206C67BF2A67}" srcOrd="0" destOrd="0" presId="urn:microsoft.com/office/officeart/2005/8/layout/chevron2"/>
    <dgm:cxn modelId="{E6EEC094-EFA2-4B90-B3E2-5DAA82C23C24}" type="presOf" srcId="{0C6FB111-D791-4592-884A-AF63DBA2CF22}" destId="{D44A5198-49AE-448F-8EAD-38DD759A0716}" srcOrd="0" destOrd="0" presId="urn:microsoft.com/office/officeart/2005/8/layout/chevron2"/>
    <dgm:cxn modelId="{558B6711-3A74-4660-87CF-00968F9B4010}" type="presOf" srcId="{500E589C-D09A-462B-8A50-8682F93B8B44}" destId="{9D190644-1572-4F39-B9CB-BB172C159434}" srcOrd="0" destOrd="0" presId="urn:microsoft.com/office/officeart/2005/8/layout/chevron2"/>
    <dgm:cxn modelId="{30FFA406-F4EE-40EB-904A-168A057E8C63}" type="presOf" srcId="{2A9D58EE-3F1A-4C42-840C-B8806AA12BC4}" destId="{798AA251-3211-4E21-8D33-7FA6439A0B2A}" srcOrd="0" destOrd="0" presId="urn:microsoft.com/office/officeart/2005/8/layout/chevron2"/>
    <dgm:cxn modelId="{1D5A57EF-0ADF-4B49-AD97-31690E92F3FA}" srcId="{A06127B2-4B4E-4A31-9598-693858835F3D}" destId="{733349C0-9D28-465B-BA81-0452E576737A}" srcOrd="0" destOrd="0" parTransId="{9A1606A2-E7F8-4099-AB4D-57F5349CAF63}" sibTransId="{7825533D-40F0-4367-889F-43B1B95DB811}"/>
    <dgm:cxn modelId="{543A4B89-9827-4F4B-B7B2-3C4906FC9BF0}" srcId="{500E589C-D09A-462B-8A50-8682F93B8B44}" destId="{5E56A332-EC85-4CD8-B737-5100C2A59668}" srcOrd="0" destOrd="0" parTransId="{B7CAD645-4A94-4EC2-B64D-9A018544A06C}" sibTransId="{E3F6BFD1-80A0-4163-94B2-5F11440DBA87}"/>
    <dgm:cxn modelId="{A1775E8F-75AD-4525-A5B3-1ADBAF29DA89}" type="presParOf" srcId="{57F97E0B-1B6A-4270-AE87-DDE7106029AE}" destId="{17924F0D-43BE-4BF9-8059-3DE0CA0389DA}" srcOrd="0" destOrd="0" presId="urn:microsoft.com/office/officeart/2005/8/layout/chevron2"/>
    <dgm:cxn modelId="{AF2A301B-9B8C-4537-9FE3-273839981EF8}" type="presParOf" srcId="{17924F0D-43BE-4BF9-8059-3DE0CA0389DA}" destId="{D0101C2B-D4AC-4C4F-96B4-A0349EE86A9A}" srcOrd="0" destOrd="0" presId="urn:microsoft.com/office/officeart/2005/8/layout/chevron2"/>
    <dgm:cxn modelId="{CBBC8DC1-6BD9-4DA0-BD8C-35EBE16EC3B7}" type="presParOf" srcId="{17924F0D-43BE-4BF9-8059-3DE0CA0389DA}" destId="{FC930B9A-044B-4CF4-8FA3-36E28F0FB13D}" srcOrd="1" destOrd="0" presId="urn:microsoft.com/office/officeart/2005/8/layout/chevron2"/>
    <dgm:cxn modelId="{B9A618C4-FAE0-45BF-8A0E-D644AF7BE142}" type="presParOf" srcId="{57F97E0B-1B6A-4270-AE87-DDE7106029AE}" destId="{1ADCCBE2-AB02-4437-984A-9C474E7A9852}" srcOrd="1" destOrd="0" presId="urn:microsoft.com/office/officeart/2005/8/layout/chevron2"/>
    <dgm:cxn modelId="{70A0E562-2A7B-46ED-80A4-A1E84FD45377}" type="presParOf" srcId="{57F97E0B-1B6A-4270-AE87-DDE7106029AE}" destId="{04CCB507-17A1-4222-8D94-91C5C5D3C0DE}" srcOrd="2" destOrd="0" presId="urn:microsoft.com/office/officeart/2005/8/layout/chevron2"/>
    <dgm:cxn modelId="{B78B6AC0-FC70-45EC-9615-BFE87E6DB622}" type="presParOf" srcId="{04CCB507-17A1-4222-8D94-91C5C5D3C0DE}" destId="{6F3610A1-2017-4AB7-8BC7-206C67BF2A67}" srcOrd="0" destOrd="0" presId="urn:microsoft.com/office/officeart/2005/8/layout/chevron2"/>
    <dgm:cxn modelId="{1C1D5F7E-5F13-42EA-BD07-FDBE88AE209D}" type="presParOf" srcId="{04CCB507-17A1-4222-8D94-91C5C5D3C0DE}" destId="{D44A5198-49AE-448F-8EAD-38DD759A0716}" srcOrd="1" destOrd="0" presId="urn:microsoft.com/office/officeart/2005/8/layout/chevron2"/>
    <dgm:cxn modelId="{0B56BD98-5D45-487D-9481-A948A2C3BC6F}" type="presParOf" srcId="{57F97E0B-1B6A-4270-AE87-DDE7106029AE}" destId="{DE07162B-9C2D-4023-917C-D7988533DAE4}" srcOrd="3" destOrd="0" presId="urn:microsoft.com/office/officeart/2005/8/layout/chevron2"/>
    <dgm:cxn modelId="{AEBFB7EF-BCEB-46ED-A178-41CB0D6FDA9E}" type="presParOf" srcId="{57F97E0B-1B6A-4270-AE87-DDE7106029AE}" destId="{8DA874FD-5796-4CC1-BD1F-6E49E3EF1E84}" srcOrd="4" destOrd="0" presId="urn:microsoft.com/office/officeart/2005/8/layout/chevron2"/>
    <dgm:cxn modelId="{5CCD7332-1F92-4268-B5D0-BC844F4BDB90}" type="presParOf" srcId="{8DA874FD-5796-4CC1-BD1F-6E49E3EF1E84}" destId="{9D190644-1572-4F39-B9CB-BB172C159434}" srcOrd="0" destOrd="0" presId="urn:microsoft.com/office/officeart/2005/8/layout/chevron2"/>
    <dgm:cxn modelId="{52B27964-54FF-4AFA-84AC-9BFBFE8EAEF4}" type="presParOf" srcId="{8DA874FD-5796-4CC1-BD1F-6E49E3EF1E84}" destId="{9EEDB497-4C79-4EC9-A4FE-219EB292249F}" srcOrd="1" destOrd="0" presId="urn:microsoft.com/office/officeart/2005/8/layout/chevron2"/>
    <dgm:cxn modelId="{CC192648-1667-46BC-A7AA-5EE0F633A3BF}" type="presParOf" srcId="{57F97E0B-1B6A-4270-AE87-DDE7106029AE}" destId="{877204FD-DC2A-424B-93E9-479AC8DEF33E}" srcOrd="5" destOrd="0" presId="urn:microsoft.com/office/officeart/2005/8/layout/chevron2"/>
    <dgm:cxn modelId="{4738EF7E-5E30-402D-816D-AB8EE90EB593}" type="presParOf" srcId="{57F97E0B-1B6A-4270-AE87-DDE7106029AE}" destId="{76A08942-7AC6-40E3-9127-C2139AB1B263}" srcOrd="6" destOrd="0" presId="urn:microsoft.com/office/officeart/2005/8/layout/chevron2"/>
    <dgm:cxn modelId="{D8D87935-4892-47BC-A041-5DCA4C0916EE}" type="presParOf" srcId="{76A08942-7AC6-40E3-9127-C2139AB1B263}" destId="{00C8E7B5-C4C3-4614-8726-A76EC4F627F0}" srcOrd="0" destOrd="0" presId="urn:microsoft.com/office/officeart/2005/8/layout/chevron2"/>
    <dgm:cxn modelId="{C660D6D4-343C-4A0C-98A8-23279628CB98}" type="presParOf" srcId="{76A08942-7AC6-40E3-9127-C2139AB1B263}" destId="{798AA251-3211-4E21-8D33-7FA6439A0B2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CCD1A0-9FE7-4C09-B76D-B0C03F331E23}" type="doc">
      <dgm:prSet loTypeId="urn:microsoft.com/office/officeart/2005/8/layout/hierarchy2" loCatId="hierarchy" qsTypeId="urn:microsoft.com/office/officeart/2005/8/quickstyle/simple1" qsCatId="simple" csTypeId="urn:microsoft.com/office/officeart/2005/8/colors/colorful1#1" csCatId="colorful" phldr="1"/>
      <dgm:spPr/>
      <dgm:t>
        <a:bodyPr/>
        <a:lstStyle/>
        <a:p>
          <a:endParaRPr lang="ru-RU"/>
        </a:p>
      </dgm:t>
    </dgm:pt>
    <dgm:pt modelId="{ADB25DB8-BCCA-40A2-8FAF-31A550B8C68E}">
      <dgm:prSet phldrT="[Текст]"/>
      <dgm:spPr/>
      <dgm:t>
        <a:bodyPr/>
        <a:lstStyle/>
        <a:p>
          <a:r>
            <a:rPr lang="ru-RU" b="0" dirty="0" smtClean="0">
              <a:solidFill>
                <a:schemeClr val="tx1"/>
              </a:solidFill>
            </a:rPr>
            <a:t>Магистратура</a:t>
          </a:r>
          <a:endParaRPr lang="ru-RU" b="0" dirty="0">
            <a:solidFill>
              <a:schemeClr val="tx1"/>
            </a:solidFill>
          </a:endParaRPr>
        </a:p>
      </dgm:t>
    </dgm:pt>
    <dgm:pt modelId="{99FCF6D6-CF88-460F-9041-302CA75D2EAE}" type="parTrans" cxnId="{7FBC4E8C-602F-4B80-A1E1-1209ED68C5AD}">
      <dgm:prSet/>
      <dgm:spPr/>
      <dgm:t>
        <a:bodyPr/>
        <a:lstStyle/>
        <a:p>
          <a:endParaRPr lang="ru-RU" b="0">
            <a:solidFill>
              <a:schemeClr val="tx1"/>
            </a:solidFill>
          </a:endParaRPr>
        </a:p>
      </dgm:t>
    </dgm:pt>
    <dgm:pt modelId="{4FB11740-2CDA-4347-A5AA-D01B484BEE5D}" type="sibTrans" cxnId="{7FBC4E8C-602F-4B80-A1E1-1209ED68C5AD}">
      <dgm:prSet/>
      <dgm:spPr/>
      <dgm:t>
        <a:bodyPr/>
        <a:lstStyle/>
        <a:p>
          <a:endParaRPr lang="ru-RU" b="0">
            <a:solidFill>
              <a:schemeClr val="tx1"/>
            </a:solidFill>
          </a:endParaRPr>
        </a:p>
      </dgm:t>
    </dgm:pt>
    <dgm:pt modelId="{BA3AE14C-2FC7-4318-91CE-BB18DD0A05D7}">
      <dgm:prSet phldrT="[Текст]"/>
      <dgm:spPr/>
      <dgm:t>
        <a:bodyPr/>
        <a:lstStyle/>
        <a:p>
          <a:r>
            <a:rPr lang="en-US" b="0" dirty="0" smtClean="0">
              <a:solidFill>
                <a:schemeClr val="tx1"/>
              </a:solidFill>
              <a:latin typeface="Arial" panose="020B0604020202020204" pitchFamily="34" charset="0"/>
              <a:cs typeface="Arial" panose="020B0604020202020204" pitchFamily="34" charset="0"/>
            </a:rPr>
            <a:t>IT Project Management</a:t>
          </a:r>
          <a:endParaRPr lang="ru-RU" b="0" dirty="0">
            <a:solidFill>
              <a:schemeClr val="tx1"/>
            </a:solidFill>
          </a:endParaRPr>
        </a:p>
      </dgm:t>
    </dgm:pt>
    <dgm:pt modelId="{42A189C4-E025-4BFD-B2C7-E800D3AE3457}" type="parTrans" cxnId="{D9CECB1C-BEF2-4E09-9D8A-C5564225E1A0}">
      <dgm:prSet/>
      <dgm:spPr/>
      <dgm:t>
        <a:bodyPr/>
        <a:lstStyle/>
        <a:p>
          <a:endParaRPr lang="ru-RU" b="0">
            <a:solidFill>
              <a:schemeClr val="tx1"/>
            </a:solidFill>
          </a:endParaRPr>
        </a:p>
      </dgm:t>
    </dgm:pt>
    <dgm:pt modelId="{74910D2F-C628-44D5-86C4-ED90F3C1DE1F}" type="sibTrans" cxnId="{D9CECB1C-BEF2-4E09-9D8A-C5564225E1A0}">
      <dgm:prSet/>
      <dgm:spPr/>
      <dgm:t>
        <a:bodyPr/>
        <a:lstStyle/>
        <a:p>
          <a:endParaRPr lang="ru-RU" b="0">
            <a:solidFill>
              <a:schemeClr val="tx1"/>
            </a:solidFill>
          </a:endParaRPr>
        </a:p>
      </dgm:t>
    </dgm:pt>
    <dgm:pt modelId="{A5E9AF7C-4694-4255-B4C2-2B63BD48B1D0}">
      <dgm:prSet phldrT="[Текст]"/>
      <dgm:spPr/>
      <dgm:t>
        <a:bodyPr/>
        <a:lstStyle/>
        <a:p>
          <a:r>
            <a:rPr lang="en-US" b="0" dirty="0" smtClean="0">
              <a:solidFill>
                <a:schemeClr val="tx1"/>
              </a:solidFill>
              <a:latin typeface="Arial" panose="020B0604020202020204" pitchFamily="34" charset="0"/>
              <a:cs typeface="Arial" panose="020B0604020202020204" pitchFamily="34" charset="0"/>
            </a:rPr>
            <a:t>Business Analytics</a:t>
          </a:r>
          <a:endParaRPr lang="ru-RU" b="0" dirty="0">
            <a:solidFill>
              <a:schemeClr val="tx1"/>
            </a:solidFill>
          </a:endParaRPr>
        </a:p>
      </dgm:t>
    </dgm:pt>
    <dgm:pt modelId="{83A9E385-3865-4F25-AC18-94DE21F64112}" type="parTrans" cxnId="{2820A1F4-2670-4507-AAF0-7A720D74B1E2}">
      <dgm:prSet/>
      <dgm:spPr/>
      <dgm:t>
        <a:bodyPr/>
        <a:lstStyle/>
        <a:p>
          <a:endParaRPr lang="ru-RU" b="0">
            <a:solidFill>
              <a:schemeClr val="tx1"/>
            </a:solidFill>
          </a:endParaRPr>
        </a:p>
      </dgm:t>
    </dgm:pt>
    <dgm:pt modelId="{965C2F44-D226-46BF-A135-DB1B6A9F66AA}" type="sibTrans" cxnId="{2820A1F4-2670-4507-AAF0-7A720D74B1E2}">
      <dgm:prSet/>
      <dgm:spPr/>
      <dgm:t>
        <a:bodyPr/>
        <a:lstStyle/>
        <a:p>
          <a:endParaRPr lang="ru-RU" b="0">
            <a:solidFill>
              <a:schemeClr val="tx1"/>
            </a:solidFill>
          </a:endParaRPr>
        </a:p>
      </dgm:t>
    </dgm:pt>
    <dgm:pt modelId="{E7BB8963-199C-4FAC-B9C1-2C37AE94E02E}" type="pres">
      <dgm:prSet presAssocID="{9CCCD1A0-9FE7-4C09-B76D-B0C03F331E23}" presName="diagram" presStyleCnt="0">
        <dgm:presLayoutVars>
          <dgm:chPref val="1"/>
          <dgm:dir/>
          <dgm:animOne val="branch"/>
          <dgm:animLvl val="lvl"/>
          <dgm:resizeHandles val="exact"/>
        </dgm:presLayoutVars>
      </dgm:prSet>
      <dgm:spPr/>
      <dgm:t>
        <a:bodyPr/>
        <a:lstStyle/>
        <a:p>
          <a:endParaRPr lang="ru-RU"/>
        </a:p>
      </dgm:t>
    </dgm:pt>
    <dgm:pt modelId="{A5332BFF-B781-44F5-A561-851804A318DF}" type="pres">
      <dgm:prSet presAssocID="{ADB25DB8-BCCA-40A2-8FAF-31A550B8C68E}" presName="root1" presStyleCnt="0"/>
      <dgm:spPr/>
    </dgm:pt>
    <dgm:pt modelId="{A166616A-BE89-4662-9693-7486E366A3BD}" type="pres">
      <dgm:prSet presAssocID="{ADB25DB8-BCCA-40A2-8FAF-31A550B8C68E}" presName="LevelOneTextNode" presStyleLbl="node0" presStyleIdx="0" presStyleCnt="1">
        <dgm:presLayoutVars>
          <dgm:chPref val="3"/>
        </dgm:presLayoutVars>
      </dgm:prSet>
      <dgm:spPr/>
      <dgm:t>
        <a:bodyPr/>
        <a:lstStyle/>
        <a:p>
          <a:endParaRPr lang="ru-RU"/>
        </a:p>
      </dgm:t>
    </dgm:pt>
    <dgm:pt modelId="{F121107F-C3F9-47C3-B84D-A5C5B6565D06}" type="pres">
      <dgm:prSet presAssocID="{ADB25DB8-BCCA-40A2-8FAF-31A550B8C68E}" presName="level2hierChild" presStyleCnt="0"/>
      <dgm:spPr/>
    </dgm:pt>
    <dgm:pt modelId="{15C145C9-29EF-4ACD-B2D4-0DF86957CDA1}" type="pres">
      <dgm:prSet presAssocID="{42A189C4-E025-4BFD-B2C7-E800D3AE3457}" presName="conn2-1" presStyleLbl="parChTrans1D2" presStyleIdx="0" presStyleCnt="2"/>
      <dgm:spPr/>
      <dgm:t>
        <a:bodyPr/>
        <a:lstStyle/>
        <a:p>
          <a:endParaRPr lang="ru-RU"/>
        </a:p>
      </dgm:t>
    </dgm:pt>
    <dgm:pt modelId="{E7F7F8B2-258D-42DD-95DC-8F31671FA7CD}" type="pres">
      <dgm:prSet presAssocID="{42A189C4-E025-4BFD-B2C7-E800D3AE3457}" presName="connTx" presStyleLbl="parChTrans1D2" presStyleIdx="0" presStyleCnt="2"/>
      <dgm:spPr/>
      <dgm:t>
        <a:bodyPr/>
        <a:lstStyle/>
        <a:p>
          <a:endParaRPr lang="ru-RU"/>
        </a:p>
      </dgm:t>
    </dgm:pt>
    <dgm:pt modelId="{C1EB6E98-A978-466D-8210-B6326CC15614}" type="pres">
      <dgm:prSet presAssocID="{BA3AE14C-2FC7-4318-91CE-BB18DD0A05D7}" presName="root2" presStyleCnt="0"/>
      <dgm:spPr/>
    </dgm:pt>
    <dgm:pt modelId="{974D2AD5-BC3B-46AF-A835-7C2255BCF8F9}" type="pres">
      <dgm:prSet presAssocID="{BA3AE14C-2FC7-4318-91CE-BB18DD0A05D7}" presName="LevelTwoTextNode" presStyleLbl="node2" presStyleIdx="0" presStyleCnt="2">
        <dgm:presLayoutVars>
          <dgm:chPref val="3"/>
        </dgm:presLayoutVars>
      </dgm:prSet>
      <dgm:spPr/>
      <dgm:t>
        <a:bodyPr/>
        <a:lstStyle/>
        <a:p>
          <a:endParaRPr lang="ru-RU"/>
        </a:p>
      </dgm:t>
    </dgm:pt>
    <dgm:pt modelId="{09FFAB61-99C6-4CE1-B929-D8E15E73B02A}" type="pres">
      <dgm:prSet presAssocID="{BA3AE14C-2FC7-4318-91CE-BB18DD0A05D7}" presName="level3hierChild" presStyleCnt="0"/>
      <dgm:spPr/>
    </dgm:pt>
    <dgm:pt modelId="{844DA0EB-EEF8-4038-9CD2-2C36F3A40E66}" type="pres">
      <dgm:prSet presAssocID="{83A9E385-3865-4F25-AC18-94DE21F64112}" presName="conn2-1" presStyleLbl="parChTrans1D2" presStyleIdx="1" presStyleCnt="2"/>
      <dgm:spPr/>
      <dgm:t>
        <a:bodyPr/>
        <a:lstStyle/>
        <a:p>
          <a:endParaRPr lang="ru-RU"/>
        </a:p>
      </dgm:t>
    </dgm:pt>
    <dgm:pt modelId="{C075C775-2912-4D4A-8D4A-88216FA64393}" type="pres">
      <dgm:prSet presAssocID="{83A9E385-3865-4F25-AC18-94DE21F64112}" presName="connTx" presStyleLbl="parChTrans1D2" presStyleIdx="1" presStyleCnt="2"/>
      <dgm:spPr/>
      <dgm:t>
        <a:bodyPr/>
        <a:lstStyle/>
        <a:p>
          <a:endParaRPr lang="ru-RU"/>
        </a:p>
      </dgm:t>
    </dgm:pt>
    <dgm:pt modelId="{49FDBC96-D7BF-44C0-87F5-496CC168F7D0}" type="pres">
      <dgm:prSet presAssocID="{A5E9AF7C-4694-4255-B4C2-2B63BD48B1D0}" presName="root2" presStyleCnt="0"/>
      <dgm:spPr/>
    </dgm:pt>
    <dgm:pt modelId="{D9709F3C-2062-4E72-9FF5-25627EDA8ED5}" type="pres">
      <dgm:prSet presAssocID="{A5E9AF7C-4694-4255-B4C2-2B63BD48B1D0}" presName="LevelTwoTextNode" presStyleLbl="node2" presStyleIdx="1" presStyleCnt="2">
        <dgm:presLayoutVars>
          <dgm:chPref val="3"/>
        </dgm:presLayoutVars>
      </dgm:prSet>
      <dgm:spPr/>
      <dgm:t>
        <a:bodyPr/>
        <a:lstStyle/>
        <a:p>
          <a:endParaRPr lang="ru-RU"/>
        </a:p>
      </dgm:t>
    </dgm:pt>
    <dgm:pt modelId="{F8EF6D82-DC86-43DD-A73A-58E0031CDFC0}" type="pres">
      <dgm:prSet presAssocID="{A5E9AF7C-4694-4255-B4C2-2B63BD48B1D0}" presName="level3hierChild" presStyleCnt="0"/>
      <dgm:spPr/>
    </dgm:pt>
  </dgm:ptLst>
  <dgm:cxnLst>
    <dgm:cxn modelId="{D9CECB1C-BEF2-4E09-9D8A-C5564225E1A0}" srcId="{ADB25DB8-BCCA-40A2-8FAF-31A550B8C68E}" destId="{BA3AE14C-2FC7-4318-91CE-BB18DD0A05D7}" srcOrd="0" destOrd="0" parTransId="{42A189C4-E025-4BFD-B2C7-E800D3AE3457}" sibTransId="{74910D2F-C628-44D5-86C4-ED90F3C1DE1F}"/>
    <dgm:cxn modelId="{2820A1F4-2670-4507-AAF0-7A720D74B1E2}" srcId="{ADB25DB8-BCCA-40A2-8FAF-31A550B8C68E}" destId="{A5E9AF7C-4694-4255-B4C2-2B63BD48B1D0}" srcOrd="1" destOrd="0" parTransId="{83A9E385-3865-4F25-AC18-94DE21F64112}" sibTransId="{965C2F44-D226-46BF-A135-DB1B6A9F66AA}"/>
    <dgm:cxn modelId="{6370293F-880D-4B7A-8AFC-BC0E3617D42E}" type="presOf" srcId="{83A9E385-3865-4F25-AC18-94DE21F64112}" destId="{844DA0EB-EEF8-4038-9CD2-2C36F3A40E66}" srcOrd="0" destOrd="0" presId="urn:microsoft.com/office/officeart/2005/8/layout/hierarchy2"/>
    <dgm:cxn modelId="{F96C4525-2901-4E3B-9DB4-8FB4771B83F5}" type="presOf" srcId="{A5E9AF7C-4694-4255-B4C2-2B63BD48B1D0}" destId="{D9709F3C-2062-4E72-9FF5-25627EDA8ED5}" srcOrd="0" destOrd="0" presId="urn:microsoft.com/office/officeart/2005/8/layout/hierarchy2"/>
    <dgm:cxn modelId="{9BE560BF-AA51-40EC-8041-52FC979F209F}" type="presOf" srcId="{9CCCD1A0-9FE7-4C09-B76D-B0C03F331E23}" destId="{E7BB8963-199C-4FAC-B9C1-2C37AE94E02E}" srcOrd="0" destOrd="0" presId="urn:microsoft.com/office/officeart/2005/8/layout/hierarchy2"/>
    <dgm:cxn modelId="{3E9009BC-8079-4F5A-843E-F01C2ECF7475}" type="presOf" srcId="{ADB25DB8-BCCA-40A2-8FAF-31A550B8C68E}" destId="{A166616A-BE89-4662-9693-7486E366A3BD}" srcOrd="0" destOrd="0" presId="urn:microsoft.com/office/officeart/2005/8/layout/hierarchy2"/>
    <dgm:cxn modelId="{F345146C-43E4-4706-9E3E-A39D7FBD316C}" type="presOf" srcId="{83A9E385-3865-4F25-AC18-94DE21F64112}" destId="{C075C775-2912-4D4A-8D4A-88216FA64393}" srcOrd="1" destOrd="0" presId="urn:microsoft.com/office/officeart/2005/8/layout/hierarchy2"/>
    <dgm:cxn modelId="{C61EE95F-2A9A-4BB0-8EA0-91B7F017511F}" type="presOf" srcId="{BA3AE14C-2FC7-4318-91CE-BB18DD0A05D7}" destId="{974D2AD5-BC3B-46AF-A835-7C2255BCF8F9}" srcOrd="0" destOrd="0" presId="urn:microsoft.com/office/officeart/2005/8/layout/hierarchy2"/>
    <dgm:cxn modelId="{BFBC2EBA-1101-4D4E-A5D8-6705291F2BE7}" type="presOf" srcId="{42A189C4-E025-4BFD-B2C7-E800D3AE3457}" destId="{E7F7F8B2-258D-42DD-95DC-8F31671FA7CD}" srcOrd="1" destOrd="0" presId="urn:microsoft.com/office/officeart/2005/8/layout/hierarchy2"/>
    <dgm:cxn modelId="{7FBC4E8C-602F-4B80-A1E1-1209ED68C5AD}" srcId="{9CCCD1A0-9FE7-4C09-B76D-B0C03F331E23}" destId="{ADB25DB8-BCCA-40A2-8FAF-31A550B8C68E}" srcOrd="0" destOrd="0" parTransId="{99FCF6D6-CF88-460F-9041-302CA75D2EAE}" sibTransId="{4FB11740-2CDA-4347-A5AA-D01B484BEE5D}"/>
    <dgm:cxn modelId="{8FBB34D1-F8F3-4213-A7E0-4BABF533E9EE}" type="presOf" srcId="{42A189C4-E025-4BFD-B2C7-E800D3AE3457}" destId="{15C145C9-29EF-4ACD-B2D4-0DF86957CDA1}" srcOrd="0" destOrd="0" presId="urn:microsoft.com/office/officeart/2005/8/layout/hierarchy2"/>
    <dgm:cxn modelId="{120A2A80-0EE3-4232-AA11-4D66D8D90CA5}" type="presParOf" srcId="{E7BB8963-199C-4FAC-B9C1-2C37AE94E02E}" destId="{A5332BFF-B781-44F5-A561-851804A318DF}" srcOrd="0" destOrd="0" presId="urn:microsoft.com/office/officeart/2005/8/layout/hierarchy2"/>
    <dgm:cxn modelId="{9A7B16F1-B0DA-4676-81BA-4DD429FBE2DE}" type="presParOf" srcId="{A5332BFF-B781-44F5-A561-851804A318DF}" destId="{A166616A-BE89-4662-9693-7486E366A3BD}" srcOrd="0" destOrd="0" presId="urn:microsoft.com/office/officeart/2005/8/layout/hierarchy2"/>
    <dgm:cxn modelId="{DC618A56-C90A-4A17-A1BF-E7464A6F9CC7}" type="presParOf" srcId="{A5332BFF-B781-44F5-A561-851804A318DF}" destId="{F121107F-C3F9-47C3-B84D-A5C5B6565D06}" srcOrd="1" destOrd="0" presId="urn:microsoft.com/office/officeart/2005/8/layout/hierarchy2"/>
    <dgm:cxn modelId="{E30EEEC4-490E-4024-93EB-CAA050F90382}" type="presParOf" srcId="{F121107F-C3F9-47C3-B84D-A5C5B6565D06}" destId="{15C145C9-29EF-4ACD-B2D4-0DF86957CDA1}" srcOrd="0" destOrd="0" presId="urn:microsoft.com/office/officeart/2005/8/layout/hierarchy2"/>
    <dgm:cxn modelId="{7E6662E1-E9C0-47AB-A725-8FCD9A47E4AA}" type="presParOf" srcId="{15C145C9-29EF-4ACD-B2D4-0DF86957CDA1}" destId="{E7F7F8B2-258D-42DD-95DC-8F31671FA7CD}" srcOrd="0" destOrd="0" presId="urn:microsoft.com/office/officeart/2005/8/layout/hierarchy2"/>
    <dgm:cxn modelId="{F92D351F-9733-445B-8E81-555158886132}" type="presParOf" srcId="{F121107F-C3F9-47C3-B84D-A5C5B6565D06}" destId="{C1EB6E98-A978-466D-8210-B6326CC15614}" srcOrd="1" destOrd="0" presId="urn:microsoft.com/office/officeart/2005/8/layout/hierarchy2"/>
    <dgm:cxn modelId="{B0EBEAC4-A6F8-4043-82F4-A475180B843D}" type="presParOf" srcId="{C1EB6E98-A978-466D-8210-B6326CC15614}" destId="{974D2AD5-BC3B-46AF-A835-7C2255BCF8F9}" srcOrd="0" destOrd="0" presId="urn:microsoft.com/office/officeart/2005/8/layout/hierarchy2"/>
    <dgm:cxn modelId="{29B1CECC-05B4-4CB8-B6EC-606388A799CF}" type="presParOf" srcId="{C1EB6E98-A978-466D-8210-B6326CC15614}" destId="{09FFAB61-99C6-4CE1-B929-D8E15E73B02A}" srcOrd="1" destOrd="0" presId="urn:microsoft.com/office/officeart/2005/8/layout/hierarchy2"/>
    <dgm:cxn modelId="{71FF4DF7-5C16-46D3-B07E-DDC2FC5677FB}" type="presParOf" srcId="{F121107F-C3F9-47C3-B84D-A5C5B6565D06}" destId="{844DA0EB-EEF8-4038-9CD2-2C36F3A40E66}" srcOrd="2" destOrd="0" presId="urn:microsoft.com/office/officeart/2005/8/layout/hierarchy2"/>
    <dgm:cxn modelId="{09380FF8-5683-4071-98F3-17681604D1E2}" type="presParOf" srcId="{844DA0EB-EEF8-4038-9CD2-2C36F3A40E66}" destId="{C075C775-2912-4D4A-8D4A-88216FA64393}" srcOrd="0" destOrd="0" presId="urn:microsoft.com/office/officeart/2005/8/layout/hierarchy2"/>
    <dgm:cxn modelId="{B08A81CD-57F0-434B-B5D1-0BA9AB3EE2D0}" type="presParOf" srcId="{F121107F-C3F9-47C3-B84D-A5C5B6565D06}" destId="{49FDBC96-D7BF-44C0-87F5-496CC168F7D0}" srcOrd="3" destOrd="0" presId="urn:microsoft.com/office/officeart/2005/8/layout/hierarchy2"/>
    <dgm:cxn modelId="{43CFFFC4-FDA6-471F-A2FF-49E204129D99}" type="presParOf" srcId="{49FDBC96-D7BF-44C0-87F5-496CC168F7D0}" destId="{D9709F3C-2062-4E72-9FF5-25627EDA8ED5}" srcOrd="0" destOrd="0" presId="urn:microsoft.com/office/officeart/2005/8/layout/hierarchy2"/>
    <dgm:cxn modelId="{40D5FD90-9A7B-45E8-BA2D-0D6A8E6EFFFC}" type="presParOf" srcId="{49FDBC96-D7BF-44C0-87F5-496CC168F7D0}" destId="{F8EF6D82-DC86-43DD-A73A-58E0031CDFC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CCD1A0-9FE7-4C09-B76D-B0C03F331E23}" type="doc">
      <dgm:prSet loTypeId="urn:microsoft.com/office/officeart/2005/8/layout/hierarchy2" loCatId="hierarchy" qsTypeId="urn:microsoft.com/office/officeart/2005/8/quickstyle/simple1" qsCatId="simple" csTypeId="urn:microsoft.com/office/officeart/2005/8/colors/colorful1#2" csCatId="colorful" phldr="1"/>
      <dgm:spPr/>
      <dgm:t>
        <a:bodyPr/>
        <a:lstStyle/>
        <a:p>
          <a:endParaRPr lang="ru-RU"/>
        </a:p>
      </dgm:t>
    </dgm:pt>
    <dgm:pt modelId="{ADB25DB8-BCCA-40A2-8FAF-31A550B8C68E}">
      <dgm:prSet phldrT="[Текст]"/>
      <dgm:spPr/>
      <dgm:t>
        <a:bodyPr/>
        <a:lstStyle/>
        <a:p>
          <a:r>
            <a:rPr lang="ru-RU" b="0" dirty="0" smtClean="0">
              <a:solidFill>
                <a:schemeClr val="tx1"/>
              </a:solidFill>
            </a:rPr>
            <a:t>Докторантура</a:t>
          </a:r>
          <a:endParaRPr lang="ru-RU" b="0" dirty="0">
            <a:solidFill>
              <a:schemeClr val="tx1"/>
            </a:solidFill>
          </a:endParaRPr>
        </a:p>
      </dgm:t>
    </dgm:pt>
    <dgm:pt modelId="{99FCF6D6-CF88-460F-9041-302CA75D2EAE}" type="parTrans" cxnId="{7FBC4E8C-602F-4B80-A1E1-1209ED68C5AD}">
      <dgm:prSet/>
      <dgm:spPr/>
      <dgm:t>
        <a:bodyPr/>
        <a:lstStyle/>
        <a:p>
          <a:endParaRPr lang="ru-RU" b="0">
            <a:solidFill>
              <a:schemeClr val="tx1"/>
            </a:solidFill>
          </a:endParaRPr>
        </a:p>
      </dgm:t>
    </dgm:pt>
    <dgm:pt modelId="{4FB11740-2CDA-4347-A5AA-D01B484BEE5D}" type="sibTrans" cxnId="{7FBC4E8C-602F-4B80-A1E1-1209ED68C5AD}">
      <dgm:prSet/>
      <dgm:spPr/>
      <dgm:t>
        <a:bodyPr/>
        <a:lstStyle/>
        <a:p>
          <a:endParaRPr lang="ru-RU" b="0">
            <a:solidFill>
              <a:schemeClr val="tx1"/>
            </a:solidFill>
          </a:endParaRPr>
        </a:p>
      </dgm:t>
    </dgm:pt>
    <dgm:pt modelId="{BA3AE14C-2FC7-4318-91CE-BB18DD0A05D7}">
      <dgm:prSet phldrT="[Текст]"/>
      <dgm:spPr/>
      <dgm:t>
        <a:bodyPr/>
        <a:lstStyle/>
        <a:p>
          <a:r>
            <a:rPr lang="en-US" b="0" dirty="0" smtClean="0">
              <a:solidFill>
                <a:schemeClr val="tx1"/>
              </a:solidFill>
            </a:rPr>
            <a:t>Clever Systems</a:t>
          </a:r>
          <a:endParaRPr lang="ru-RU" b="0" dirty="0">
            <a:solidFill>
              <a:schemeClr val="tx1"/>
            </a:solidFill>
          </a:endParaRPr>
        </a:p>
      </dgm:t>
    </dgm:pt>
    <dgm:pt modelId="{42A189C4-E025-4BFD-B2C7-E800D3AE3457}" type="parTrans" cxnId="{D9CECB1C-BEF2-4E09-9D8A-C5564225E1A0}">
      <dgm:prSet/>
      <dgm:spPr/>
      <dgm:t>
        <a:bodyPr/>
        <a:lstStyle/>
        <a:p>
          <a:endParaRPr lang="ru-RU" b="0">
            <a:solidFill>
              <a:schemeClr val="tx1"/>
            </a:solidFill>
          </a:endParaRPr>
        </a:p>
      </dgm:t>
    </dgm:pt>
    <dgm:pt modelId="{74910D2F-C628-44D5-86C4-ED90F3C1DE1F}" type="sibTrans" cxnId="{D9CECB1C-BEF2-4E09-9D8A-C5564225E1A0}">
      <dgm:prSet/>
      <dgm:spPr/>
      <dgm:t>
        <a:bodyPr/>
        <a:lstStyle/>
        <a:p>
          <a:endParaRPr lang="ru-RU" b="0">
            <a:solidFill>
              <a:schemeClr val="tx1"/>
            </a:solidFill>
          </a:endParaRPr>
        </a:p>
      </dgm:t>
    </dgm:pt>
    <dgm:pt modelId="{E7BB8963-199C-4FAC-B9C1-2C37AE94E02E}" type="pres">
      <dgm:prSet presAssocID="{9CCCD1A0-9FE7-4C09-B76D-B0C03F331E23}" presName="diagram" presStyleCnt="0">
        <dgm:presLayoutVars>
          <dgm:chPref val="1"/>
          <dgm:dir/>
          <dgm:animOne val="branch"/>
          <dgm:animLvl val="lvl"/>
          <dgm:resizeHandles val="exact"/>
        </dgm:presLayoutVars>
      </dgm:prSet>
      <dgm:spPr/>
      <dgm:t>
        <a:bodyPr/>
        <a:lstStyle/>
        <a:p>
          <a:endParaRPr lang="ru-RU"/>
        </a:p>
      </dgm:t>
    </dgm:pt>
    <dgm:pt modelId="{A5332BFF-B781-44F5-A561-851804A318DF}" type="pres">
      <dgm:prSet presAssocID="{ADB25DB8-BCCA-40A2-8FAF-31A550B8C68E}" presName="root1" presStyleCnt="0"/>
      <dgm:spPr/>
    </dgm:pt>
    <dgm:pt modelId="{A166616A-BE89-4662-9693-7486E366A3BD}" type="pres">
      <dgm:prSet presAssocID="{ADB25DB8-BCCA-40A2-8FAF-31A550B8C68E}" presName="LevelOneTextNode" presStyleLbl="node0" presStyleIdx="0" presStyleCnt="1">
        <dgm:presLayoutVars>
          <dgm:chPref val="3"/>
        </dgm:presLayoutVars>
      </dgm:prSet>
      <dgm:spPr/>
      <dgm:t>
        <a:bodyPr/>
        <a:lstStyle/>
        <a:p>
          <a:endParaRPr lang="ru-RU"/>
        </a:p>
      </dgm:t>
    </dgm:pt>
    <dgm:pt modelId="{F121107F-C3F9-47C3-B84D-A5C5B6565D06}" type="pres">
      <dgm:prSet presAssocID="{ADB25DB8-BCCA-40A2-8FAF-31A550B8C68E}" presName="level2hierChild" presStyleCnt="0"/>
      <dgm:spPr/>
    </dgm:pt>
    <dgm:pt modelId="{15C145C9-29EF-4ACD-B2D4-0DF86957CDA1}" type="pres">
      <dgm:prSet presAssocID="{42A189C4-E025-4BFD-B2C7-E800D3AE3457}" presName="conn2-1" presStyleLbl="parChTrans1D2" presStyleIdx="0" presStyleCnt="1"/>
      <dgm:spPr/>
      <dgm:t>
        <a:bodyPr/>
        <a:lstStyle/>
        <a:p>
          <a:endParaRPr lang="ru-RU"/>
        </a:p>
      </dgm:t>
    </dgm:pt>
    <dgm:pt modelId="{E7F7F8B2-258D-42DD-95DC-8F31671FA7CD}" type="pres">
      <dgm:prSet presAssocID="{42A189C4-E025-4BFD-B2C7-E800D3AE3457}" presName="connTx" presStyleLbl="parChTrans1D2" presStyleIdx="0" presStyleCnt="1"/>
      <dgm:spPr/>
      <dgm:t>
        <a:bodyPr/>
        <a:lstStyle/>
        <a:p>
          <a:endParaRPr lang="ru-RU"/>
        </a:p>
      </dgm:t>
    </dgm:pt>
    <dgm:pt modelId="{C1EB6E98-A978-466D-8210-B6326CC15614}" type="pres">
      <dgm:prSet presAssocID="{BA3AE14C-2FC7-4318-91CE-BB18DD0A05D7}" presName="root2" presStyleCnt="0"/>
      <dgm:spPr/>
    </dgm:pt>
    <dgm:pt modelId="{974D2AD5-BC3B-46AF-A835-7C2255BCF8F9}" type="pres">
      <dgm:prSet presAssocID="{BA3AE14C-2FC7-4318-91CE-BB18DD0A05D7}" presName="LevelTwoTextNode" presStyleLbl="node2" presStyleIdx="0" presStyleCnt="1">
        <dgm:presLayoutVars>
          <dgm:chPref val="3"/>
        </dgm:presLayoutVars>
      </dgm:prSet>
      <dgm:spPr/>
      <dgm:t>
        <a:bodyPr/>
        <a:lstStyle/>
        <a:p>
          <a:endParaRPr lang="ru-RU"/>
        </a:p>
      </dgm:t>
    </dgm:pt>
    <dgm:pt modelId="{09FFAB61-99C6-4CE1-B929-D8E15E73B02A}" type="pres">
      <dgm:prSet presAssocID="{BA3AE14C-2FC7-4318-91CE-BB18DD0A05D7}" presName="level3hierChild" presStyleCnt="0"/>
      <dgm:spPr/>
    </dgm:pt>
  </dgm:ptLst>
  <dgm:cxnLst>
    <dgm:cxn modelId="{D9CECB1C-BEF2-4E09-9D8A-C5564225E1A0}" srcId="{ADB25DB8-BCCA-40A2-8FAF-31A550B8C68E}" destId="{BA3AE14C-2FC7-4318-91CE-BB18DD0A05D7}" srcOrd="0" destOrd="0" parTransId="{42A189C4-E025-4BFD-B2C7-E800D3AE3457}" sibTransId="{74910D2F-C628-44D5-86C4-ED90F3C1DE1F}"/>
    <dgm:cxn modelId="{49628C12-C585-41EA-8364-22593ED4DFF6}" type="presOf" srcId="{BA3AE14C-2FC7-4318-91CE-BB18DD0A05D7}" destId="{974D2AD5-BC3B-46AF-A835-7C2255BCF8F9}" srcOrd="0" destOrd="0" presId="urn:microsoft.com/office/officeart/2005/8/layout/hierarchy2"/>
    <dgm:cxn modelId="{6D5A0F17-6616-4CB0-A09A-E9D41A46D48F}" type="presOf" srcId="{42A189C4-E025-4BFD-B2C7-E800D3AE3457}" destId="{15C145C9-29EF-4ACD-B2D4-0DF86957CDA1}" srcOrd="0" destOrd="0" presId="urn:microsoft.com/office/officeart/2005/8/layout/hierarchy2"/>
    <dgm:cxn modelId="{953945B7-15B7-4F7B-B77D-D6495FCE0871}" type="presOf" srcId="{42A189C4-E025-4BFD-B2C7-E800D3AE3457}" destId="{E7F7F8B2-258D-42DD-95DC-8F31671FA7CD}" srcOrd="1" destOrd="0" presId="urn:microsoft.com/office/officeart/2005/8/layout/hierarchy2"/>
    <dgm:cxn modelId="{EC0B3209-423E-46DF-9181-7D8D54E94C81}" type="presOf" srcId="{ADB25DB8-BCCA-40A2-8FAF-31A550B8C68E}" destId="{A166616A-BE89-4662-9693-7486E366A3BD}" srcOrd="0" destOrd="0" presId="urn:microsoft.com/office/officeart/2005/8/layout/hierarchy2"/>
    <dgm:cxn modelId="{16083737-C23B-4E26-ACFC-988111412529}" type="presOf" srcId="{9CCCD1A0-9FE7-4C09-B76D-B0C03F331E23}" destId="{E7BB8963-199C-4FAC-B9C1-2C37AE94E02E}" srcOrd="0" destOrd="0" presId="urn:microsoft.com/office/officeart/2005/8/layout/hierarchy2"/>
    <dgm:cxn modelId="{7FBC4E8C-602F-4B80-A1E1-1209ED68C5AD}" srcId="{9CCCD1A0-9FE7-4C09-B76D-B0C03F331E23}" destId="{ADB25DB8-BCCA-40A2-8FAF-31A550B8C68E}" srcOrd="0" destOrd="0" parTransId="{99FCF6D6-CF88-460F-9041-302CA75D2EAE}" sibTransId="{4FB11740-2CDA-4347-A5AA-D01B484BEE5D}"/>
    <dgm:cxn modelId="{F2DAB768-7E7E-4E4D-887D-4C424FDADA3A}" type="presParOf" srcId="{E7BB8963-199C-4FAC-B9C1-2C37AE94E02E}" destId="{A5332BFF-B781-44F5-A561-851804A318DF}" srcOrd="0" destOrd="0" presId="urn:microsoft.com/office/officeart/2005/8/layout/hierarchy2"/>
    <dgm:cxn modelId="{E75B8132-F7E6-416B-912B-A2B4D912BBC4}" type="presParOf" srcId="{A5332BFF-B781-44F5-A561-851804A318DF}" destId="{A166616A-BE89-4662-9693-7486E366A3BD}" srcOrd="0" destOrd="0" presId="urn:microsoft.com/office/officeart/2005/8/layout/hierarchy2"/>
    <dgm:cxn modelId="{0B60401E-FF58-4861-9356-F468BB166B6B}" type="presParOf" srcId="{A5332BFF-B781-44F5-A561-851804A318DF}" destId="{F121107F-C3F9-47C3-B84D-A5C5B6565D06}" srcOrd="1" destOrd="0" presId="urn:microsoft.com/office/officeart/2005/8/layout/hierarchy2"/>
    <dgm:cxn modelId="{C431C50B-F90B-42FD-9894-F63CFC6C04C8}" type="presParOf" srcId="{F121107F-C3F9-47C3-B84D-A5C5B6565D06}" destId="{15C145C9-29EF-4ACD-B2D4-0DF86957CDA1}" srcOrd="0" destOrd="0" presId="urn:microsoft.com/office/officeart/2005/8/layout/hierarchy2"/>
    <dgm:cxn modelId="{C15329DC-9813-460B-9E95-ABE37B0B1D6C}" type="presParOf" srcId="{15C145C9-29EF-4ACD-B2D4-0DF86957CDA1}" destId="{E7F7F8B2-258D-42DD-95DC-8F31671FA7CD}" srcOrd="0" destOrd="0" presId="urn:microsoft.com/office/officeart/2005/8/layout/hierarchy2"/>
    <dgm:cxn modelId="{FDEB1A3F-B952-42BC-A7B4-A5D738B6B30A}" type="presParOf" srcId="{F121107F-C3F9-47C3-B84D-A5C5B6565D06}" destId="{C1EB6E98-A978-466D-8210-B6326CC15614}" srcOrd="1" destOrd="0" presId="urn:microsoft.com/office/officeart/2005/8/layout/hierarchy2"/>
    <dgm:cxn modelId="{2908835F-6095-4BFE-B8E8-86A843BC88CD}" type="presParOf" srcId="{C1EB6E98-A978-466D-8210-B6326CC15614}" destId="{974D2AD5-BC3B-46AF-A835-7C2255BCF8F9}" srcOrd="0" destOrd="0" presId="urn:microsoft.com/office/officeart/2005/8/layout/hierarchy2"/>
    <dgm:cxn modelId="{AEED2141-F5CB-455C-B52F-37BBD372B489}" type="presParOf" srcId="{C1EB6E98-A978-466D-8210-B6326CC15614}" destId="{09FFAB61-99C6-4CE1-B929-D8E15E73B02A}"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FF3750-8A68-4124-B52B-64307D31C479}" type="doc">
      <dgm:prSet loTypeId="urn:microsoft.com/office/officeart/2005/8/layout/chevron2" loCatId="list" qsTypeId="urn:microsoft.com/office/officeart/2005/8/quickstyle/simple3" qsCatId="simple" csTypeId="urn:microsoft.com/office/officeart/2005/8/colors/accent2_5" csCatId="accent2" phldr="1"/>
      <dgm:spPr/>
      <dgm:t>
        <a:bodyPr/>
        <a:lstStyle/>
        <a:p>
          <a:endParaRPr lang="ru-RU"/>
        </a:p>
      </dgm:t>
    </dgm:pt>
    <dgm:pt modelId="{733349C0-9D28-465B-BA81-0452E576737A}">
      <dgm:prSet phldrT="[Текст]" custT="1"/>
      <dgm:spPr/>
      <dgm:t>
        <a:bodyPr/>
        <a:lstStyle/>
        <a:p>
          <a:r>
            <a:rPr lang="en-US" sz="1400" dirty="0" smtClean="0">
              <a:latin typeface="Arial" panose="020B0604020202020204" pitchFamily="34" charset="0"/>
              <a:cs typeface="Arial" panose="020B0604020202020204" pitchFamily="34" charset="0"/>
            </a:rPr>
            <a:t>Design patterns (EAD-1)</a:t>
          </a:r>
          <a:endParaRPr lang="ru-RU" sz="1400" dirty="0">
            <a:latin typeface="Arial" panose="020B0604020202020204" pitchFamily="34" charset="0"/>
            <a:cs typeface="Arial" panose="020B0604020202020204" pitchFamily="34" charset="0"/>
          </a:endParaRPr>
        </a:p>
      </dgm:t>
    </dgm:pt>
    <dgm:pt modelId="{9A1606A2-E7F8-4099-AB4D-57F5349CAF63}" type="parTrans" cxnId="{1D5A57EF-0ADF-4B49-AD97-31690E92F3FA}">
      <dgm:prSet/>
      <dgm:spPr/>
      <dgm:t>
        <a:bodyPr/>
        <a:lstStyle/>
        <a:p>
          <a:endParaRPr lang="ru-RU" sz="1400">
            <a:latin typeface="Arial" panose="020B0604020202020204" pitchFamily="34" charset="0"/>
            <a:cs typeface="Arial" panose="020B0604020202020204" pitchFamily="34" charset="0"/>
          </a:endParaRPr>
        </a:p>
      </dgm:t>
    </dgm:pt>
    <dgm:pt modelId="{7825533D-40F0-4367-889F-43B1B95DB811}" type="sibTrans" cxnId="{1D5A57EF-0ADF-4B49-AD97-31690E92F3FA}">
      <dgm:prSet/>
      <dgm:spPr/>
      <dgm:t>
        <a:bodyPr/>
        <a:lstStyle/>
        <a:p>
          <a:endParaRPr lang="ru-RU" sz="1400">
            <a:latin typeface="Arial" panose="020B0604020202020204" pitchFamily="34" charset="0"/>
            <a:cs typeface="Arial" panose="020B0604020202020204" pitchFamily="34" charset="0"/>
          </a:endParaRPr>
        </a:p>
      </dgm:t>
    </dgm:pt>
    <dgm:pt modelId="{0C6FB111-D791-4592-884A-AF63DBA2CF22}">
      <dgm:prSet custT="1"/>
      <dgm:spPr/>
      <dgm:t>
        <a:bodyPr/>
        <a:lstStyle/>
        <a:p>
          <a:r>
            <a:rPr lang="en-US" sz="1400" dirty="0" smtClean="0">
              <a:latin typeface="Arial" panose="020B0604020202020204" pitchFamily="34" charset="0"/>
              <a:cs typeface="Arial" panose="020B0604020202020204" pitchFamily="34" charset="0"/>
            </a:rPr>
            <a:t>Development of Web components on the Java EE platform (EAD-2)</a:t>
          </a:r>
          <a:endParaRPr lang="ru-RU" sz="1400" dirty="0" smtClean="0">
            <a:latin typeface="Arial" panose="020B0604020202020204" pitchFamily="34" charset="0"/>
            <a:cs typeface="Arial" panose="020B0604020202020204" pitchFamily="34" charset="0"/>
          </a:endParaRPr>
        </a:p>
      </dgm:t>
    </dgm:pt>
    <dgm:pt modelId="{5FCFB763-7580-4D4B-9508-C71D3E7D7CCF}" type="parTrans" cxnId="{D10FCA9A-805C-4322-BFDD-BDF112EBD1C5}">
      <dgm:prSet/>
      <dgm:spPr/>
      <dgm:t>
        <a:bodyPr/>
        <a:lstStyle/>
        <a:p>
          <a:endParaRPr lang="ru-RU" sz="1400">
            <a:latin typeface="Arial" panose="020B0604020202020204" pitchFamily="34" charset="0"/>
            <a:cs typeface="Arial" panose="020B0604020202020204" pitchFamily="34" charset="0"/>
          </a:endParaRPr>
        </a:p>
      </dgm:t>
    </dgm:pt>
    <dgm:pt modelId="{527EC313-9276-4891-95DB-672EDD4DADE9}" type="sibTrans" cxnId="{D10FCA9A-805C-4322-BFDD-BDF112EBD1C5}">
      <dgm:prSet/>
      <dgm:spPr/>
      <dgm:t>
        <a:bodyPr/>
        <a:lstStyle/>
        <a:p>
          <a:endParaRPr lang="ru-RU" sz="1400">
            <a:latin typeface="Arial" panose="020B0604020202020204" pitchFamily="34" charset="0"/>
            <a:cs typeface="Arial" panose="020B0604020202020204" pitchFamily="34" charset="0"/>
          </a:endParaRPr>
        </a:p>
      </dgm:t>
    </dgm:pt>
    <dgm:pt modelId="{606FA0C4-8DD2-49BE-8BF9-0E9B361490DA}">
      <dgm:prSet custT="1"/>
      <dgm:spPr/>
      <dgm:t>
        <a:bodyPr/>
        <a:lstStyle/>
        <a:p>
          <a:r>
            <a:rPr lang="en-US" sz="1400" dirty="0" smtClean="0">
              <a:latin typeface="Arial" panose="020B0604020202020204" pitchFamily="34" charset="0"/>
              <a:cs typeface="Arial" panose="020B0604020202020204" pitchFamily="34" charset="0"/>
            </a:rPr>
            <a:t>Development of the web applications base on Framework (EAD-3)</a:t>
          </a:r>
          <a:endParaRPr lang="ru-RU" sz="1400" dirty="0" smtClean="0">
            <a:latin typeface="Arial" panose="020B0604020202020204" pitchFamily="34" charset="0"/>
            <a:cs typeface="Arial" panose="020B0604020202020204" pitchFamily="34" charset="0"/>
          </a:endParaRPr>
        </a:p>
      </dgm:t>
    </dgm:pt>
    <dgm:pt modelId="{85FC8557-242A-4EBB-8BD1-33D987801A67}" type="parTrans" cxnId="{398B722B-47B8-4D8F-8284-ED9ABE07D3E3}">
      <dgm:prSet/>
      <dgm:spPr/>
      <dgm:t>
        <a:bodyPr/>
        <a:lstStyle/>
        <a:p>
          <a:endParaRPr lang="ru-RU" sz="1400">
            <a:latin typeface="Arial" panose="020B0604020202020204" pitchFamily="34" charset="0"/>
            <a:cs typeface="Arial" panose="020B0604020202020204" pitchFamily="34" charset="0"/>
          </a:endParaRPr>
        </a:p>
      </dgm:t>
    </dgm:pt>
    <dgm:pt modelId="{BB2EF442-62A4-4901-8909-0ACA0846AAC0}" type="sibTrans" cxnId="{398B722B-47B8-4D8F-8284-ED9ABE07D3E3}">
      <dgm:prSet/>
      <dgm:spPr/>
      <dgm:t>
        <a:bodyPr/>
        <a:lstStyle/>
        <a:p>
          <a:endParaRPr lang="ru-RU" sz="1400">
            <a:latin typeface="Arial" panose="020B0604020202020204" pitchFamily="34" charset="0"/>
            <a:cs typeface="Arial" panose="020B0604020202020204" pitchFamily="34" charset="0"/>
          </a:endParaRPr>
        </a:p>
      </dgm:t>
    </dgm:pt>
    <dgm:pt modelId="{A06127B2-4B4E-4A31-9598-693858835F3D}">
      <dgm:prSet phldrT="[Текст]" custT="1"/>
      <dgm:spPr/>
      <dgm:t>
        <a:bodyPr/>
        <a:lstStyle/>
        <a:p>
          <a:r>
            <a:rPr lang="en-US" sz="1400" dirty="0" smtClean="0">
              <a:latin typeface="Arial" panose="020B0604020202020204" pitchFamily="34" charset="0"/>
              <a:cs typeface="Arial" panose="020B0604020202020204" pitchFamily="34" charset="0"/>
            </a:rPr>
            <a:t>5 </a:t>
          </a:r>
          <a:r>
            <a:rPr lang="ru-RU" sz="1400" dirty="0" smtClean="0">
              <a:latin typeface="Arial" panose="020B0604020202020204" pitchFamily="34" charset="0"/>
              <a:cs typeface="Arial" panose="020B0604020202020204" pitchFamily="34" charset="0"/>
            </a:rPr>
            <a:t>с.</a:t>
          </a:r>
          <a:endParaRPr lang="ru-RU" sz="1400" dirty="0">
            <a:latin typeface="Arial" panose="020B0604020202020204" pitchFamily="34" charset="0"/>
            <a:cs typeface="Arial" panose="020B0604020202020204" pitchFamily="34" charset="0"/>
          </a:endParaRPr>
        </a:p>
      </dgm:t>
    </dgm:pt>
    <dgm:pt modelId="{3AB6F70A-B030-4A6F-A8E7-A86677733AE0}" type="parTrans" cxnId="{3C86E27D-5F66-4CC2-8611-7A44696C86A2}">
      <dgm:prSet/>
      <dgm:spPr/>
      <dgm:t>
        <a:bodyPr/>
        <a:lstStyle/>
        <a:p>
          <a:endParaRPr lang="ru-RU" sz="1400">
            <a:latin typeface="Arial" panose="020B0604020202020204" pitchFamily="34" charset="0"/>
            <a:cs typeface="Arial" panose="020B0604020202020204" pitchFamily="34" charset="0"/>
          </a:endParaRPr>
        </a:p>
      </dgm:t>
    </dgm:pt>
    <dgm:pt modelId="{10E5E6A0-0577-4EEF-A76A-3C785FAF9990}" type="sibTrans" cxnId="{3C86E27D-5F66-4CC2-8611-7A44696C86A2}">
      <dgm:prSet/>
      <dgm:spPr/>
      <dgm:t>
        <a:bodyPr/>
        <a:lstStyle/>
        <a:p>
          <a:endParaRPr lang="ru-RU" sz="1400">
            <a:latin typeface="Arial" panose="020B0604020202020204" pitchFamily="34" charset="0"/>
            <a:cs typeface="Arial" panose="020B0604020202020204" pitchFamily="34" charset="0"/>
          </a:endParaRPr>
        </a:p>
      </dgm:t>
    </dgm:pt>
    <dgm:pt modelId="{41E9133C-EC36-4AB7-9987-B94EC7D28E74}">
      <dgm:prSet custT="1"/>
      <dgm:spPr/>
      <dgm:t>
        <a:bodyPr/>
        <a:lstStyle/>
        <a:p>
          <a:r>
            <a:rPr lang="ru-RU" sz="1400" dirty="0" smtClean="0">
              <a:latin typeface="Arial" panose="020B0604020202020204" pitchFamily="34" charset="0"/>
              <a:cs typeface="Arial" panose="020B0604020202020204" pitchFamily="34" charset="0"/>
            </a:rPr>
            <a:t>6 с.</a:t>
          </a:r>
        </a:p>
      </dgm:t>
    </dgm:pt>
    <dgm:pt modelId="{0944947C-621C-4276-A8D7-25B7B9E5A4AE}" type="parTrans" cxnId="{18207567-2F8B-4A5B-91F3-0ED4A1A2A389}">
      <dgm:prSet/>
      <dgm:spPr/>
      <dgm:t>
        <a:bodyPr/>
        <a:lstStyle/>
        <a:p>
          <a:endParaRPr lang="ru-RU" sz="1400">
            <a:latin typeface="Arial" panose="020B0604020202020204" pitchFamily="34" charset="0"/>
            <a:cs typeface="Arial" panose="020B0604020202020204" pitchFamily="34" charset="0"/>
          </a:endParaRPr>
        </a:p>
      </dgm:t>
    </dgm:pt>
    <dgm:pt modelId="{9F7ABDF8-A200-4AAC-B1B3-EBBB53C00D28}" type="sibTrans" cxnId="{18207567-2F8B-4A5B-91F3-0ED4A1A2A389}">
      <dgm:prSet/>
      <dgm:spPr/>
      <dgm:t>
        <a:bodyPr/>
        <a:lstStyle/>
        <a:p>
          <a:endParaRPr lang="ru-RU" sz="1400">
            <a:latin typeface="Arial" panose="020B0604020202020204" pitchFamily="34" charset="0"/>
            <a:cs typeface="Arial" panose="020B0604020202020204" pitchFamily="34" charset="0"/>
          </a:endParaRPr>
        </a:p>
      </dgm:t>
    </dgm:pt>
    <dgm:pt modelId="{16008242-7191-4367-9CDD-1E32056C8E78}">
      <dgm:prSet custT="1"/>
      <dgm:spPr/>
      <dgm:t>
        <a:bodyPr/>
        <a:lstStyle/>
        <a:p>
          <a:r>
            <a:rPr lang="en-US" sz="1400" dirty="0" smtClean="0">
              <a:latin typeface="Arial" panose="020B0604020202020204" pitchFamily="34" charset="0"/>
              <a:cs typeface="Arial" panose="020B0604020202020204" pitchFamily="34" charset="0"/>
            </a:rPr>
            <a:t>6</a:t>
          </a:r>
          <a:r>
            <a:rPr lang="ru-RU" sz="1400" dirty="0" smtClean="0">
              <a:latin typeface="Arial" panose="020B0604020202020204" pitchFamily="34" charset="0"/>
              <a:cs typeface="Arial" panose="020B0604020202020204" pitchFamily="34" charset="0"/>
            </a:rPr>
            <a:t> с.</a:t>
          </a:r>
        </a:p>
      </dgm:t>
    </dgm:pt>
    <dgm:pt modelId="{4CF9205F-77D8-44F1-AD2D-33202B8CBCEF}" type="parTrans" cxnId="{C81EEF55-A9EF-48F0-8DFD-B65375C01A5B}">
      <dgm:prSet/>
      <dgm:spPr/>
      <dgm:t>
        <a:bodyPr/>
        <a:lstStyle/>
        <a:p>
          <a:endParaRPr lang="ru-RU" sz="1400">
            <a:latin typeface="Arial" panose="020B0604020202020204" pitchFamily="34" charset="0"/>
            <a:cs typeface="Arial" panose="020B0604020202020204" pitchFamily="34" charset="0"/>
          </a:endParaRPr>
        </a:p>
      </dgm:t>
    </dgm:pt>
    <dgm:pt modelId="{26E65C11-9F12-4AC9-9E74-65A7089C9848}" type="sibTrans" cxnId="{C81EEF55-A9EF-48F0-8DFD-B65375C01A5B}">
      <dgm:prSet/>
      <dgm:spPr/>
      <dgm:t>
        <a:bodyPr/>
        <a:lstStyle/>
        <a:p>
          <a:endParaRPr lang="ru-RU" sz="1400">
            <a:latin typeface="Arial" panose="020B0604020202020204" pitchFamily="34" charset="0"/>
            <a:cs typeface="Arial" panose="020B0604020202020204" pitchFamily="34" charset="0"/>
          </a:endParaRPr>
        </a:p>
      </dgm:t>
    </dgm:pt>
    <dgm:pt modelId="{D1EA10E9-62D8-4A90-A655-7C639F386D91}">
      <dgm:prSet custT="1"/>
      <dgm:spPr/>
      <dgm:t>
        <a:bodyPr/>
        <a:lstStyle/>
        <a:p>
          <a:r>
            <a:rPr lang="en-US" sz="1400" dirty="0" smtClean="0">
              <a:latin typeface="Arial" panose="020B0604020202020204" pitchFamily="34" charset="0"/>
              <a:cs typeface="Arial" panose="020B0604020202020204" pitchFamily="34" charset="0"/>
            </a:rPr>
            <a:t>Development of web- services in the Java EE Platform (EAD- 4)</a:t>
          </a:r>
          <a:endParaRPr lang="ru-RU" sz="1400" dirty="0" smtClean="0">
            <a:latin typeface="Arial" panose="020B0604020202020204" pitchFamily="34" charset="0"/>
            <a:cs typeface="Arial" panose="020B0604020202020204" pitchFamily="34" charset="0"/>
          </a:endParaRPr>
        </a:p>
      </dgm:t>
    </dgm:pt>
    <dgm:pt modelId="{DE04B14B-43B7-4A42-BECF-9B054275FBBD}" type="parTrans" cxnId="{67D22943-72CD-415B-B38F-CCCD03C536C9}">
      <dgm:prSet/>
      <dgm:spPr/>
      <dgm:t>
        <a:bodyPr/>
        <a:lstStyle/>
        <a:p>
          <a:endParaRPr lang="ru-RU" sz="1400">
            <a:latin typeface="Arial" panose="020B0604020202020204" pitchFamily="34" charset="0"/>
            <a:cs typeface="Arial" panose="020B0604020202020204" pitchFamily="34" charset="0"/>
          </a:endParaRPr>
        </a:p>
      </dgm:t>
    </dgm:pt>
    <dgm:pt modelId="{8705C864-4B6E-42D3-9CB0-32A522C856E9}" type="sibTrans" cxnId="{67D22943-72CD-415B-B38F-CCCD03C536C9}">
      <dgm:prSet/>
      <dgm:spPr/>
      <dgm:t>
        <a:bodyPr/>
        <a:lstStyle/>
        <a:p>
          <a:endParaRPr lang="ru-RU" sz="1400">
            <a:latin typeface="Arial" panose="020B0604020202020204" pitchFamily="34" charset="0"/>
            <a:cs typeface="Arial" panose="020B0604020202020204" pitchFamily="34" charset="0"/>
          </a:endParaRPr>
        </a:p>
      </dgm:t>
    </dgm:pt>
    <dgm:pt modelId="{14539E2A-1C73-4534-B222-5C8790CCB959}">
      <dgm:prSet custT="1"/>
      <dgm:spPr/>
      <dgm:t>
        <a:bodyPr/>
        <a:lstStyle/>
        <a:p>
          <a:r>
            <a:rPr lang="ru-RU" sz="1400" dirty="0" smtClean="0">
              <a:latin typeface="Arial" panose="020B0604020202020204" pitchFamily="34" charset="0"/>
              <a:cs typeface="Arial" panose="020B0604020202020204" pitchFamily="34" charset="0"/>
            </a:rPr>
            <a:t>7</a:t>
          </a:r>
          <a:r>
            <a:rPr lang="en-US" sz="1400" dirty="0" smtClean="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с.</a:t>
          </a:r>
        </a:p>
      </dgm:t>
    </dgm:pt>
    <dgm:pt modelId="{65BACA5C-BC8D-4220-9B48-A28FE96286AC}" type="parTrans" cxnId="{AFA35676-EC79-4776-9D48-09FDD1166533}">
      <dgm:prSet/>
      <dgm:spPr/>
      <dgm:t>
        <a:bodyPr/>
        <a:lstStyle/>
        <a:p>
          <a:endParaRPr lang="ru-RU" sz="1400">
            <a:latin typeface="Arial" panose="020B0604020202020204" pitchFamily="34" charset="0"/>
            <a:cs typeface="Arial" panose="020B0604020202020204" pitchFamily="34" charset="0"/>
          </a:endParaRPr>
        </a:p>
      </dgm:t>
    </dgm:pt>
    <dgm:pt modelId="{2F1466F2-E5B1-446D-BEA5-BA7206B2B69B}" type="sibTrans" cxnId="{AFA35676-EC79-4776-9D48-09FDD1166533}">
      <dgm:prSet/>
      <dgm:spPr/>
      <dgm:t>
        <a:bodyPr/>
        <a:lstStyle/>
        <a:p>
          <a:endParaRPr lang="ru-RU" sz="1400">
            <a:latin typeface="Arial" panose="020B0604020202020204" pitchFamily="34" charset="0"/>
            <a:cs typeface="Arial" panose="020B0604020202020204" pitchFamily="34" charset="0"/>
          </a:endParaRPr>
        </a:p>
      </dgm:t>
    </dgm:pt>
    <dgm:pt modelId="{57F97E0B-1B6A-4270-AE87-DDE7106029AE}" type="pres">
      <dgm:prSet presAssocID="{DCFF3750-8A68-4124-B52B-64307D31C479}" presName="linearFlow" presStyleCnt="0">
        <dgm:presLayoutVars>
          <dgm:dir/>
          <dgm:animLvl val="lvl"/>
          <dgm:resizeHandles val="exact"/>
        </dgm:presLayoutVars>
      </dgm:prSet>
      <dgm:spPr/>
      <dgm:t>
        <a:bodyPr/>
        <a:lstStyle/>
        <a:p>
          <a:endParaRPr lang="ru-RU"/>
        </a:p>
      </dgm:t>
    </dgm:pt>
    <dgm:pt modelId="{17924F0D-43BE-4BF9-8059-3DE0CA0389DA}" type="pres">
      <dgm:prSet presAssocID="{A06127B2-4B4E-4A31-9598-693858835F3D}" presName="composite" presStyleCnt="0"/>
      <dgm:spPr/>
      <dgm:t>
        <a:bodyPr/>
        <a:lstStyle/>
        <a:p>
          <a:endParaRPr lang="ru-RU"/>
        </a:p>
      </dgm:t>
    </dgm:pt>
    <dgm:pt modelId="{D0101C2B-D4AC-4C4F-96B4-A0349EE86A9A}" type="pres">
      <dgm:prSet presAssocID="{A06127B2-4B4E-4A31-9598-693858835F3D}" presName="parentText" presStyleLbl="alignNode1" presStyleIdx="0" presStyleCnt="4">
        <dgm:presLayoutVars>
          <dgm:chMax val="1"/>
          <dgm:bulletEnabled val="1"/>
        </dgm:presLayoutVars>
      </dgm:prSet>
      <dgm:spPr/>
      <dgm:t>
        <a:bodyPr/>
        <a:lstStyle/>
        <a:p>
          <a:endParaRPr lang="ru-RU"/>
        </a:p>
      </dgm:t>
    </dgm:pt>
    <dgm:pt modelId="{FC930B9A-044B-4CF4-8FA3-36E28F0FB13D}" type="pres">
      <dgm:prSet presAssocID="{A06127B2-4B4E-4A31-9598-693858835F3D}" presName="descendantText" presStyleLbl="alignAcc1" presStyleIdx="0" presStyleCnt="4">
        <dgm:presLayoutVars>
          <dgm:bulletEnabled val="1"/>
        </dgm:presLayoutVars>
      </dgm:prSet>
      <dgm:spPr/>
      <dgm:t>
        <a:bodyPr/>
        <a:lstStyle/>
        <a:p>
          <a:endParaRPr lang="ru-RU"/>
        </a:p>
      </dgm:t>
    </dgm:pt>
    <dgm:pt modelId="{1ADCCBE2-AB02-4437-984A-9C474E7A9852}" type="pres">
      <dgm:prSet presAssocID="{10E5E6A0-0577-4EEF-A76A-3C785FAF9990}" presName="sp" presStyleCnt="0"/>
      <dgm:spPr/>
      <dgm:t>
        <a:bodyPr/>
        <a:lstStyle/>
        <a:p>
          <a:endParaRPr lang="ru-RU"/>
        </a:p>
      </dgm:t>
    </dgm:pt>
    <dgm:pt modelId="{04CCB507-17A1-4222-8D94-91C5C5D3C0DE}" type="pres">
      <dgm:prSet presAssocID="{41E9133C-EC36-4AB7-9987-B94EC7D28E74}" presName="composite" presStyleCnt="0"/>
      <dgm:spPr/>
      <dgm:t>
        <a:bodyPr/>
        <a:lstStyle/>
        <a:p>
          <a:endParaRPr lang="ru-RU"/>
        </a:p>
      </dgm:t>
    </dgm:pt>
    <dgm:pt modelId="{6F3610A1-2017-4AB7-8BC7-206C67BF2A67}" type="pres">
      <dgm:prSet presAssocID="{41E9133C-EC36-4AB7-9987-B94EC7D28E74}" presName="parentText" presStyleLbl="alignNode1" presStyleIdx="1" presStyleCnt="4">
        <dgm:presLayoutVars>
          <dgm:chMax val="1"/>
          <dgm:bulletEnabled val="1"/>
        </dgm:presLayoutVars>
      </dgm:prSet>
      <dgm:spPr/>
      <dgm:t>
        <a:bodyPr/>
        <a:lstStyle/>
        <a:p>
          <a:endParaRPr lang="ru-RU"/>
        </a:p>
      </dgm:t>
    </dgm:pt>
    <dgm:pt modelId="{D44A5198-49AE-448F-8EAD-38DD759A0716}" type="pres">
      <dgm:prSet presAssocID="{41E9133C-EC36-4AB7-9987-B94EC7D28E74}" presName="descendantText" presStyleLbl="alignAcc1" presStyleIdx="1" presStyleCnt="4">
        <dgm:presLayoutVars>
          <dgm:bulletEnabled val="1"/>
        </dgm:presLayoutVars>
      </dgm:prSet>
      <dgm:spPr/>
      <dgm:t>
        <a:bodyPr/>
        <a:lstStyle/>
        <a:p>
          <a:endParaRPr lang="ru-RU"/>
        </a:p>
      </dgm:t>
    </dgm:pt>
    <dgm:pt modelId="{F8EEFE6B-0B2E-4B91-8C64-5BE1319C7DA6}" type="pres">
      <dgm:prSet presAssocID="{9F7ABDF8-A200-4AAC-B1B3-EBBB53C00D28}" presName="sp" presStyleCnt="0"/>
      <dgm:spPr/>
      <dgm:t>
        <a:bodyPr/>
        <a:lstStyle/>
        <a:p>
          <a:endParaRPr lang="ru-RU"/>
        </a:p>
      </dgm:t>
    </dgm:pt>
    <dgm:pt modelId="{AC341FAB-61C6-40DF-A412-1AED7C34B49C}" type="pres">
      <dgm:prSet presAssocID="{16008242-7191-4367-9CDD-1E32056C8E78}" presName="composite" presStyleCnt="0"/>
      <dgm:spPr/>
      <dgm:t>
        <a:bodyPr/>
        <a:lstStyle/>
        <a:p>
          <a:endParaRPr lang="ru-RU"/>
        </a:p>
      </dgm:t>
    </dgm:pt>
    <dgm:pt modelId="{801D18D4-B6F8-4648-B6D8-58AFD68227E2}" type="pres">
      <dgm:prSet presAssocID="{16008242-7191-4367-9CDD-1E32056C8E78}" presName="parentText" presStyleLbl="alignNode1" presStyleIdx="2" presStyleCnt="4">
        <dgm:presLayoutVars>
          <dgm:chMax val="1"/>
          <dgm:bulletEnabled val="1"/>
        </dgm:presLayoutVars>
      </dgm:prSet>
      <dgm:spPr/>
      <dgm:t>
        <a:bodyPr/>
        <a:lstStyle/>
        <a:p>
          <a:endParaRPr lang="ru-RU"/>
        </a:p>
      </dgm:t>
    </dgm:pt>
    <dgm:pt modelId="{93218A8F-A6FB-4972-BDB1-0487351A220D}" type="pres">
      <dgm:prSet presAssocID="{16008242-7191-4367-9CDD-1E32056C8E78}" presName="descendantText" presStyleLbl="alignAcc1" presStyleIdx="2" presStyleCnt="4">
        <dgm:presLayoutVars>
          <dgm:bulletEnabled val="1"/>
        </dgm:presLayoutVars>
      </dgm:prSet>
      <dgm:spPr/>
      <dgm:t>
        <a:bodyPr/>
        <a:lstStyle/>
        <a:p>
          <a:endParaRPr lang="ru-RU"/>
        </a:p>
      </dgm:t>
    </dgm:pt>
    <dgm:pt modelId="{0E51133B-AA9E-49BC-A359-7DF4BC4D261B}" type="pres">
      <dgm:prSet presAssocID="{26E65C11-9F12-4AC9-9E74-65A7089C9848}" presName="sp" presStyleCnt="0"/>
      <dgm:spPr/>
      <dgm:t>
        <a:bodyPr/>
        <a:lstStyle/>
        <a:p>
          <a:endParaRPr lang="ru-RU"/>
        </a:p>
      </dgm:t>
    </dgm:pt>
    <dgm:pt modelId="{A5472347-3635-45F2-BBCF-1D618584C1B2}" type="pres">
      <dgm:prSet presAssocID="{14539E2A-1C73-4534-B222-5C8790CCB959}" presName="composite" presStyleCnt="0"/>
      <dgm:spPr/>
      <dgm:t>
        <a:bodyPr/>
        <a:lstStyle/>
        <a:p>
          <a:endParaRPr lang="ru-RU"/>
        </a:p>
      </dgm:t>
    </dgm:pt>
    <dgm:pt modelId="{3DE7828A-3BB1-4D7A-847D-729EFB1F16F6}" type="pres">
      <dgm:prSet presAssocID="{14539E2A-1C73-4534-B222-5C8790CCB959}" presName="parentText" presStyleLbl="alignNode1" presStyleIdx="3" presStyleCnt="4">
        <dgm:presLayoutVars>
          <dgm:chMax val="1"/>
          <dgm:bulletEnabled val="1"/>
        </dgm:presLayoutVars>
      </dgm:prSet>
      <dgm:spPr/>
      <dgm:t>
        <a:bodyPr/>
        <a:lstStyle/>
        <a:p>
          <a:endParaRPr lang="ru-RU"/>
        </a:p>
      </dgm:t>
    </dgm:pt>
    <dgm:pt modelId="{27AF8F65-CDCC-4237-BB8C-64A0E03F3ECA}" type="pres">
      <dgm:prSet presAssocID="{14539E2A-1C73-4534-B222-5C8790CCB959}" presName="descendantText" presStyleLbl="alignAcc1" presStyleIdx="3" presStyleCnt="4">
        <dgm:presLayoutVars>
          <dgm:bulletEnabled val="1"/>
        </dgm:presLayoutVars>
      </dgm:prSet>
      <dgm:spPr/>
      <dgm:t>
        <a:bodyPr/>
        <a:lstStyle/>
        <a:p>
          <a:endParaRPr lang="ru-RU"/>
        </a:p>
      </dgm:t>
    </dgm:pt>
  </dgm:ptLst>
  <dgm:cxnLst>
    <dgm:cxn modelId="{67D22943-72CD-415B-B38F-CCCD03C536C9}" srcId="{14539E2A-1C73-4534-B222-5C8790CCB959}" destId="{D1EA10E9-62D8-4A90-A655-7C639F386D91}" srcOrd="0" destOrd="0" parTransId="{DE04B14B-43B7-4A42-BECF-9B054275FBBD}" sibTransId="{8705C864-4B6E-42D3-9CB0-32A522C856E9}"/>
    <dgm:cxn modelId="{5A3B1FE1-0B8C-4EEB-B811-59DBD76F61E9}" type="presOf" srcId="{DCFF3750-8A68-4124-B52B-64307D31C479}" destId="{57F97E0B-1B6A-4270-AE87-DDE7106029AE}" srcOrd="0" destOrd="0" presId="urn:microsoft.com/office/officeart/2005/8/layout/chevron2"/>
    <dgm:cxn modelId="{1EDB2B9A-57A5-440A-8182-28B910AC44C8}" type="presOf" srcId="{733349C0-9D28-465B-BA81-0452E576737A}" destId="{FC930B9A-044B-4CF4-8FA3-36E28F0FB13D}" srcOrd="0" destOrd="0" presId="urn:microsoft.com/office/officeart/2005/8/layout/chevron2"/>
    <dgm:cxn modelId="{398B722B-47B8-4D8F-8284-ED9ABE07D3E3}" srcId="{16008242-7191-4367-9CDD-1E32056C8E78}" destId="{606FA0C4-8DD2-49BE-8BF9-0E9B361490DA}" srcOrd="0" destOrd="0" parTransId="{85FC8557-242A-4EBB-8BD1-33D987801A67}" sibTransId="{BB2EF442-62A4-4901-8909-0ACA0846AAC0}"/>
    <dgm:cxn modelId="{47AFF924-ECB2-48E6-B939-E0B970BD59BF}" type="presOf" srcId="{D1EA10E9-62D8-4A90-A655-7C639F386D91}" destId="{27AF8F65-CDCC-4237-BB8C-64A0E03F3ECA}" srcOrd="0" destOrd="0" presId="urn:microsoft.com/office/officeart/2005/8/layout/chevron2"/>
    <dgm:cxn modelId="{D10FCA9A-805C-4322-BFDD-BDF112EBD1C5}" srcId="{41E9133C-EC36-4AB7-9987-B94EC7D28E74}" destId="{0C6FB111-D791-4592-884A-AF63DBA2CF22}" srcOrd="0" destOrd="0" parTransId="{5FCFB763-7580-4D4B-9508-C71D3E7D7CCF}" sibTransId="{527EC313-9276-4891-95DB-672EDD4DADE9}"/>
    <dgm:cxn modelId="{E41169D6-9292-4794-A3AF-7E9CE456B915}" type="presOf" srcId="{41E9133C-EC36-4AB7-9987-B94EC7D28E74}" destId="{6F3610A1-2017-4AB7-8BC7-206C67BF2A67}" srcOrd="0" destOrd="0" presId="urn:microsoft.com/office/officeart/2005/8/layout/chevron2"/>
    <dgm:cxn modelId="{E07F90F8-EBDF-4C31-9B5F-E308BE8E7A58}" type="presOf" srcId="{606FA0C4-8DD2-49BE-8BF9-0E9B361490DA}" destId="{93218A8F-A6FB-4972-BDB1-0487351A220D}" srcOrd="0" destOrd="0" presId="urn:microsoft.com/office/officeart/2005/8/layout/chevron2"/>
    <dgm:cxn modelId="{2DBF28D6-9974-4CF8-B89D-7615B467941A}" type="presOf" srcId="{14539E2A-1C73-4534-B222-5C8790CCB959}" destId="{3DE7828A-3BB1-4D7A-847D-729EFB1F16F6}" srcOrd="0" destOrd="0" presId="urn:microsoft.com/office/officeart/2005/8/layout/chevron2"/>
    <dgm:cxn modelId="{3C86E27D-5F66-4CC2-8611-7A44696C86A2}" srcId="{DCFF3750-8A68-4124-B52B-64307D31C479}" destId="{A06127B2-4B4E-4A31-9598-693858835F3D}" srcOrd="0" destOrd="0" parTransId="{3AB6F70A-B030-4A6F-A8E7-A86677733AE0}" sibTransId="{10E5E6A0-0577-4EEF-A76A-3C785FAF9990}"/>
    <dgm:cxn modelId="{18207567-2F8B-4A5B-91F3-0ED4A1A2A389}" srcId="{DCFF3750-8A68-4124-B52B-64307D31C479}" destId="{41E9133C-EC36-4AB7-9987-B94EC7D28E74}" srcOrd="1" destOrd="0" parTransId="{0944947C-621C-4276-A8D7-25B7B9E5A4AE}" sibTransId="{9F7ABDF8-A200-4AAC-B1B3-EBBB53C00D28}"/>
    <dgm:cxn modelId="{C81EEF55-A9EF-48F0-8DFD-B65375C01A5B}" srcId="{DCFF3750-8A68-4124-B52B-64307D31C479}" destId="{16008242-7191-4367-9CDD-1E32056C8E78}" srcOrd="2" destOrd="0" parTransId="{4CF9205F-77D8-44F1-AD2D-33202B8CBCEF}" sibTransId="{26E65C11-9F12-4AC9-9E74-65A7089C9848}"/>
    <dgm:cxn modelId="{FBADEC58-9C97-4128-B514-1D4C1DD6CC1C}" type="presOf" srcId="{A06127B2-4B4E-4A31-9598-693858835F3D}" destId="{D0101C2B-D4AC-4C4F-96B4-A0349EE86A9A}" srcOrd="0" destOrd="0" presId="urn:microsoft.com/office/officeart/2005/8/layout/chevron2"/>
    <dgm:cxn modelId="{AFA35676-EC79-4776-9D48-09FDD1166533}" srcId="{DCFF3750-8A68-4124-B52B-64307D31C479}" destId="{14539E2A-1C73-4534-B222-5C8790CCB959}" srcOrd="3" destOrd="0" parTransId="{65BACA5C-BC8D-4220-9B48-A28FE96286AC}" sibTransId="{2F1466F2-E5B1-446D-BEA5-BA7206B2B69B}"/>
    <dgm:cxn modelId="{F2F46BAC-35F1-44EF-AE98-F08FCC02C0F4}" type="presOf" srcId="{0C6FB111-D791-4592-884A-AF63DBA2CF22}" destId="{D44A5198-49AE-448F-8EAD-38DD759A0716}" srcOrd="0" destOrd="0" presId="urn:microsoft.com/office/officeart/2005/8/layout/chevron2"/>
    <dgm:cxn modelId="{1D5A57EF-0ADF-4B49-AD97-31690E92F3FA}" srcId="{A06127B2-4B4E-4A31-9598-693858835F3D}" destId="{733349C0-9D28-465B-BA81-0452E576737A}" srcOrd="0" destOrd="0" parTransId="{9A1606A2-E7F8-4099-AB4D-57F5349CAF63}" sibTransId="{7825533D-40F0-4367-889F-43B1B95DB811}"/>
    <dgm:cxn modelId="{94B375CD-548B-48C9-B8B9-1DFB5DA688B0}" type="presOf" srcId="{16008242-7191-4367-9CDD-1E32056C8E78}" destId="{801D18D4-B6F8-4648-B6D8-58AFD68227E2}" srcOrd="0" destOrd="0" presId="urn:microsoft.com/office/officeart/2005/8/layout/chevron2"/>
    <dgm:cxn modelId="{7BEA5E1A-17FC-46DC-992C-41D79AD6FE05}" type="presParOf" srcId="{57F97E0B-1B6A-4270-AE87-DDE7106029AE}" destId="{17924F0D-43BE-4BF9-8059-3DE0CA0389DA}" srcOrd="0" destOrd="0" presId="urn:microsoft.com/office/officeart/2005/8/layout/chevron2"/>
    <dgm:cxn modelId="{C50EE9F5-A972-4E10-A205-0B577D072DD1}" type="presParOf" srcId="{17924F0D-43BE-4BF9-8059-3DE0CA0389DA}" destId="{D0101C2B-D4AC-4C4F-96B4-A0349EE86A9A}" srcOrd="0" destOrd="0" presId="urn:microsoft.com/office/officeart/2005/8/layout/chevron2"/>
    <dgm:cxn modelId="{319EB719-526C-49AC-918D-243F18DDD788}" type="presParOf" srcId="{17924F0D-43BE-4BF9-8059-3DE0CA0389DA}" destId="{FC930B9A-044B-4CF4-8FA3-36E28F0FB13D}" srcOrd="1" destOrd="0" presId="urn:microsoft.com/office/officeart/2005/8/layout/chevron2"/>
    <dgm:cxn modelId="{9DB880B1-65E7-445E-A09F-F109F786589C}" type="presParOf" srcId="{57F97E0B-1B6A-4270-AE87-DDE7106029AE}" destId="{1ADCCBE2-AB02-4437-984A-9C474E7A9852}" srcOrd="1" destOrd="0" presId="urn:microsoft.com/office/officeart/2005/8/layout/chevron2"/>
    <dgm:cxn modelId="{F607319A-7CAE-4DC2-B2CA-78800B4391DE}" type="presParOf" srcId="{57F97E0B-1B6A-4270-AE87-DDE7106029AE}" destId="{04CCB507-17A1-4222-8D94-91C5C5D3C0DE}" srcOrd="2" destOrd="0" presId="urn:microsoft.com/office/officeart/2005/8/layout/chevron2"/>
    <dgm:cxn modelId="{95EDD5B9-3ECD-48BC-A957-5E6718EB702E}" type="presParOf" srcId="{04CCB507-17A1-4222-8D94-91C5C5D3C0DE}" destId="{6F3610A1-2017-4AB7-8BC7-206C67BF2A67}" srcOrd="0" destOrd="0" presId="urn:microsoft.com/office/officeart/2005/8/layout/chevron2"/>
    <dgm:cxn modelId="{ED14B907-B925-4465-9CBC-6E5BA90662CF}" type="presParOf" srcId="{04CCB507-17A1-4222-8D94-91C5C5D3C0DE}" destId="{D44A5198-49AE-448F-8EAD-38DD759A0716}" srcOrd="1" destOrd="0" presId="urn:microsoft.com/office/officeart/2005/8/layout/chevron2"/>
    <dgm:cxn modelId="{99A6744D-7649-4A24-9AA8-984CD6A2DDA4}" type="presParOf" srcId="{57F97E0B-1B6A-4270-AE87-DDE7106029AE}" destId="{F8EEFE6B-0B2E-4B91-8C64-5BE1319C7DA6}" srcOrd="3" destOrd="0" presId="urn:microsoft.com/office/officeart/2005/8/layout/chevron2"/>
    <dgm:cxn modelId="{C2F4BFD9-9803-4EC1-8FA9-E0343216E95F}" type="presParOf" srcId="{57F97E0B-1B6A-4270-AE87-DDE7106029AE}" destId="{AC341FAB-61C6-40DF-A412-1AED7C34B49C}" srcOrd="4" destOrd="0" presId="urn:microsoft.com/office/officeart/2005/8/layout/chevron2"/>
    <dgm:cxn modelId="{F416720F-ED21-4428-B4CE-24854FD77EA9}" type="presParOf" srcId="{AC341FAB-61C6-40DF-A412-1AED7C34B49C}" destId="{801D18D4-B6F8-4648-B6D8-58AFD68227E2}" srcOrd="0" destOrd="0" presId="urn:microsoft.com/office/officeart/2005/8/layout/chevron2"/>
    <dgm:cxn modelId="{A44E50B1-84E6-4217-B5EA-92FC3E4D3590}" type="presParOf" srcId="{AC341FAB-61C6-40DF-A412-1AED7C34B49C}" destId="{93218A8F-A6FB-4972-BDB1-0487351A220D}" srcOrd="1" destOrd="0" presId="urn:microsoft.com/office/officeart/2005/8/layout/chevron2"/>
    <dgm:cxn modelId="{EEA2BD2C-D204-4F9F-A3A9-F1D5114EBE99}" type="presParOf" srcId="{57F97E0B-1B6A-4270-AE87-DDE7106029AE}" destId="{0E51133B-AA9E-49BC-A359-7DF4BC4D261B}" srcOrd="5" destOrd="0" presId="urn:microsoft.com/office/officeart/2005/8/layout/chevron2"/>
    <dgm:cxn modelId="{1D77C771-65C4-4592-932F-811B018B407F}" type="presParOf" srcId="{57F97E0B-1B6A-4270-AE87-DDE7106029AE}" destId="{A5472347-3635-45F2-BBCF-1D618584C1B2}" srcOrd="6" destOrd="0" presId="urn:microsoft.com/office/officeart/2005/8/layout/chevron2"/>
    <dgm:cxn modelId="{CEC0BD0F-EDE8-4E27-B499-F5C420FC50A2}" type="presParOf" srcId="{A5472347-3635-45F2-BBCF-1D618584C1B2}" destId="{3DE7828A-3BB1-4D7A-847D-729EFB1F16F6}" srcOrd="0" destOrd="0" presId="urn:microsoft.com/office/officeart/2005/8/layout/chevron2"/>
    <dgm:cxn modelId="{73A854EF-638C-405D-82A3-784DBB2497F3}" type="presParOf" srcId="{A5472347-3635-45F2-BBCF-1D618584C1B2}" destId="{27AF8F65-CDCC-4237-BB8C-64A0E03F3EC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F3750-8A68-4124-B52B-64307D31C479}" type="doc">
      <dgm:prSet loTypeId="urn:microsoft.com/office/officeart/2005/8/layout/chevron2" loCatId="list" qsTypeId="urn:microsoft.com/office/officeart/2005/8/quickstyle/simple3" qsCatId="simple" csTypeId="urn:microsoft.com/office/officeart/2005/8/colors/accent2_2" csCatId="accent2" phldr="1"/>
      <dgm:spPr/>
      <dgm:t>
        <a:bodyPr/>
        <a:lstStyle/>
        <a:p>
          <a:endParaRPr lang="ru-RU"/>
        </a:p>
      </dgm:t>
    </dgm:pt>
    <dgm:pt modelId="{733349C0-9D28-465B-BA81-0452E576737A}">
      <dgm:prSet phldrT="[Текст]" custT="1"/>
      <dgm:spPr/>
      <dgm:t>
        <a:bodyPr/>
        <a:lstStyle/>
        <a:p>
          <a:r>
            <a:rPr lang="en-US" sz="1400" dirty="0" smtClean="0">
              <a:latin typeface="Arial" panose="020B0604020202020204" pitchFamily="34" charset="0"/>
              <a:cs typeface="Arial" panose="020B0604020202020204" pitchFamily="34" charset="0"/>
            </a:rPr>
            <a:t>Business Analysis (BA-1)</a:t>
          </a:r>
          <a:endParaRPr lang="ru-RU" sz="1400" dirty="0">
            <a:latin typeface="Arial" panose="020B0604020202020204" pitchFamily="34" charset="0"/>
            <a:cs typeface="Arial" panose="020B0604020202020204" pitchFamily="34" charset="0"/>
          </a:endParaRPr>
        </a:p>
      </dgm:t>
    </dgm:pt>
    <dgm:pt modelId="{9A1606A2-E7F8-4099-AB4D-57F5349CAF63}" type="parTrans" cxnId="{1D5A57EF-0ADF-4B49-AD97-31690E92F3FA}">
      <dgm:prSet/>
      <dgm:spPr/>
      <dgm:t>
        <a:bodyPr/>
        <a:lstStyle/>
        <a:p>
          <a:endParaRPr lang="ru-RU" sz="1400">
            <a:latin typeface="Arial" panose="020B0604020202020204" pitchFamily="34" charset="0"/>
            <a:cs typeface="Arial" panose="020B0604020202020204" pitchFamily="34" charset="0"/>
          </a:endParaRPr>
        </a:p>
      </dgm:t>
    </dgm:pt>
    <dgm:pt modelId="{7825533D-40F0-4367-889F-43B1B95DB811}" type="sibTrans" cxnId="{1D5A57EF-0ADF-4B49-AD97-31690E92F3FA}">
      <dgm:prSet/>
      <dgm:spPr/>
      <dgm:t>
        <a:bodyPr/>
        <a:lstStyle/>
        <a:p>
          <a:endParaRPr lang="ru-RU" sz="1400">
            <a:latin typeface="Arial" panose="020B0604020202020204" pitchFamily="34" charset="0"/>
            <a:cs typeface="Arial" panose="020B0604020202020204" pitchFamily="34" charset="0"/>
          </a:endParaRPr>
        </a:p>
      </dgm:t>
    </dgm:pt>
    <dgm:pt modelId="{0C6FB111-D791-4592-884A-AF63DBA2CF22}">
      <dgm:prSet custT="1"/>
      <dgm:spPr/>
      <dgm:t>
        <a:bodyPr/>
        <a:lstStyle/>
        <a:p>
          <a:r>
            <a:rPr lang="en-US" sz="1400" dirty="0" smtClean="0">
              <a:latin typeface="Arial" panose="020B0604020202020204" pitchFamily="34" charset="0"/>
              <a:cs typeface="Arial" panose="020B0604020202020204" pitchFamily="34" charset="0"/>
            </a:rPr>
            <a:t>Business Analysis Tools (BA-2)</a:t>
          </a:r>
          <a:endParaRPr lang="ru-RU" sz="1400" dirty="0" smtClean="0">
            <a:latin typeface="Arial" panose="020B0604020202020204" pitchFamily="34" charset="0"/>
            <a:cs typeface="Arial" panose="020B0604020202020204" pitchFamily="34" charset="0"/>
          </a:endParaRPr>
        </a:p>
      </dgm:t>
    </dgm:pt>
    <dgm:pt modelId="{5FCFB763-7580-4D4B-9508-C71D3E7D7CCF}" type="parTrans" cxnId="{D10FCA9A-805C-4322-BFDD-BDF112EBD1C5}">
      <dgm:prSet/>
      <dgm:spPr/>
      <dgm:t>
        <a:bodyPr/>
        <a:lstStyle/>
        <a:p>
          <a:endParaRPr lang="ru-RU" sz="1400">
            <a:latin typeface="Arial" panose="020B0604020202020204" pitchFamily="34" charset="0"/>
            <a:cs typeface="Arial" panose="020B0604020202020204" pitchFamily="34" charset="0"/>
          </a:endParaRPr>
        </a:p>
      </dgm:t>
    </dgm:pt>
    <dgm:pt modelId="{527EC313-9276-4891-95DB-672EDD4DADE9}" type="sibTrans" cxnId="{D10FCA9A-805C-4322-BFDD-BDF112EBD1C5}">
      <dgm:prSet/>
      <dgm:spPr/>
      <dgm:t>
        <a:bodyPr/>
        <a:lstStyle/>
        <a:p>
          <a:endParaRPr lang="ru-RU" sz="1400">
            <a:latin typeface="Arial" panose="020B0604020202020204" pitchFamily="34" charset="0"/>
            <a:cs typeface="Arial" panose="020B0604020202020204" pitchFamily="34" charset="0"/>
          </a:endParaRPr>
        </a:p>
      </dgm:t>
    </dgm:pt>
    <dgm:pt modelId="{A06127B2-4B4E-4A31-9598-693858835F3D}">
      <dgm:prSet phldrT="[Текст]" custT="1"/>
      <dgm:spPr/>
      <dgm:t>
        <a:bodyPr/>
        <a:lstStyle/>
        <a:p>
          <a:r>
            <a:rPr lang="en-US" sz="1400" dirty="0" smtClean="0">
              <a:latin typeface="Arial" panose="020B0604020202020204" pitchFamily="34" charset="0"/>
              <a:cs typeface="Arial" panose="020B0604020202020204" pitchFamily="34" charset="0"/>
            </a:rPr>
            <a:t>5 </a:t>
          </a:r>
          <a:r>
            <a:rPr lang="ru-RU" sz="1400" dirty="0" smtClean="0">
              <a:latin typeface="Arial" panose="020B0604020202020204" pitchFamily="34" charset="0"/>
              <a:cs typeface="Arial" panose="020B0604020202020204" pitchFamily="34" charset="0"/>
            </a:rPr>
            <a:t>с.</a:t>
          </a:r>
          <a:endParaRPr lang="ru-RU" sz="1400" dirty="0">
            <a:latin typeface="Arial" panose="020B0604020202020204" pitchFamily="34" charset="0"/>
            <a:cs typeface="Arial" panose="020B0604020202020204" pitchFamily="34" charset="0"/>
          </a:endParaRPr>
        </a:p>
      </dgm:t>
    </dgm:pt>
    <dgm:pt modelId="{3AB6F70A-B030-4A6F-A8E7-A86677733AE0}" type="parTrans" cxnId="{3C86E27D-5F66-4CC2-8611-7A44696C86A2}">
      <dgm:prSet/>
      <dgm:spPr/>
      <dgm:t>
        <a:bodyPr/>
        <a:lstStyle/>
        <a:p>
          <a:endParaRPr lang="ru-RU" sz="1400">
            <a:latin typeface="Arial" panose="020B0604020202020204" pitchFamily="34" charset="0"/>
            <a:cs typeface="Arial" panose="020B0604020202020204" pitchFamily="34" charset="0"/>
          </a:endParaRPr>
        </a:p>
      </dgm:t>
    </dgm:pt>
    <dgm:pt modelId="{10E5E6A0-0577-4EEF-A76A-3C785FAF9990}" type="sibTrans" cxnId="{3C86E27D-5F66-4CC2-8611-7A44696C86A2}">
      <dgm:prSet/>
      <dgm:spPr/>
      <dgm:t>
        <a:bodyPr/>
        <a:lstStyle/>
        <a:p>
          <a:endParaRPr lang="ru-RU" sz="1400">
            <a:latin typeface="Arial" panose="020B0604020202020204" pitchFamily="34" charset="0"/>
            <a:cs typeface="Arial" panose="020B0604020202020204" pitchFamily="34" charset="0"/>
          </a:endParaRPr>
        </a:p>
      </dgm:t>
    </dgm:pt>
    <dgm:pt modelId="{41E9133C-EC36-4AB7-9987-B94EC7D28E74}">
      <dgm:prSet custT="1"/>
      <dgm:spPr/>
      <dgm:t>
        <a:bodyPr/>
        <a:lstStyle/>
        <a:p>
          <a:r>
            <a:rPr lang="ru-RU" sz="1400" dirty="0" smtClean="0">
              <a:latin typeface="Arial" panose="020B0604020202020204" pitchFamily="34" charset="0"/>
              <a:cs typeface="Arial" panose="020B0604020202020204" pitchFamily="34" charset="0"/>
            </a:rPr>
            <a:t>6 с.</a:t>
          </a:r>
        </a:p>
      </dgm:t>
    </dgm:pt>
    <dgm:pt modelId="{0944947C-621C-4276-A8D7-25B7B9E5A4AE}" type="parTrans" cxnId="{18207567-2F8B-4A5B-91F3-0ED4A1A2A389}">
      <dgm:prSet/>
      <dgm:spPr/>
      <dgm:t>
        <a:bodyPr/>
        <a:lstStyle/>
        <a:p>
          <a:endParaRPr lang="ru-RU" sz="1400">
            <a:latin typeface="Arial" panose="020B0604020202020204" pitchFamily="34" charset="0"/>
            <a:cs typeface="Arial" panose="020B0604020202020204" pitchFamily="34" charset="0"/>
          </a:endParaRPr>
        </a:p>
      </dgm:t>
    </dgm:pt>
    <dgm:pt modelId="{9F7ABDF8-A200-4AAC-B1B3-EBBB53C00D28}" type="sibTrans" cxnId="{18207567-2F8B-4A5B-91F3-0ED4A1A2A389}">
      <dgm:prSet/>
      <dgm:spPr/>
      <dgm:t>
        <a:bodyPr/>
        <a:lstStyle/>
        <a:p>
          <a:endParaRPr lang="ru-RU" sz="1400">
            <a:latin typeface="Arial" panose="020B0604020202020204" pitchFamily="34" charset="0"/>
            <a:cs typeface="Arial" panose="020B0604020202020204" pitchFamily="34" charset="0"/>
          </a:endParaRPr>
        </a:p>
      </dgm:t>
    </dgm:pt>
    <dgm:pt modelId="{5101B846-0183-4326-83EF-46F991F31BD7}">
      <dgm:prSet custT="1"/>
      <dgm:spPr/>
      <dgm:t>
        <a:bodyPr/>
        <a:lstStyle/>
        <a:p>
          <a:r>
            <a:rPr lang="en-US" sz="1400" dirty="0" smtClean="0">
              <a:latin typeface="Arial" panose="020B0604020202020204" pitchFamily="34" charset="0"/>
              <a:cs typeface="Arial" panose="020B0604020202020204" pitchFamily="34" charset="0"/>
            </a:rPr>
            <a:t>Basics of Business Modeling (BA-3)</a:t>
          </a:r>
          <a:endParaRPr lang="ru-RU" sz="1400" dirty="0" smtClean="0">
            <a:latin typeface="Arial" panose="020B0604020202020204" pitchFamily="34" charset="0"/>
            <a:cs typeface="Arial" panose="020B0604020202020204" pitchFamily="34" charset="0"/>
          </a:endParaRPr>
        </a:p>
      </dgm:t>
    </dgm:pt>
    <dgm:pt modelId="{B5C9EF14-56F1-406C-83CC-A0717FBCE1C2}" type="parTrans" cxnId="{48B96D71-A8B0-45AD-98E7-DD758A1700A0}">
      <dgm:prSet/>
      <dgm:spPr/>
      <dgm:t>
        <a:bodyPr/>
        <a:lstStyle/>
        <a:p>
          <a:endParaRPr lang="ru-RU" sz="1400">
            <a:latin typeface="Arial" panose="020B0604020202020204" pitchFamily="34" charset="0"/>
            <a:cs typeface="Arial" panose="020B0604020202020204" pitchFamily="34" charset="0"/>
          </a:endParaRPr>
        </a:p>
      </dgm:t>
    </dgm:pt>
    <dgm:pt modelId="{DB2783B9-7D27-4570-AE20-BF3B58D58274}" type="sibTrans" cxnId="{48B96D71-A8B0-45AD-98E7-DD758A1700A0}">
      <dgm:prSet/>
      <dgm:spPr/>
      <dgm:t>
        <a:bodyPr/>
        <a:lstStyle/>
        <a:p>
          <a:endParaRPr lang="ru-RU" sz="1400">
            <a:latin typeface="Arial" panose="020B0604020202020204" pitchFamily="34" charset="0"/>
            <a:cs typeface="Arial" panose="020B0604020202020204" pitchFamily="34" charset="0"/>
          </a:endParaRPr>
        </a:p>
      </dgm:t>
    </dgm:pt>
    <dgm:pt modelId="{BD290F8F-68DD-481D-8513-FF370EF40CE2}">
      <dgm:prSet custT="1"/>
      <dgm:spPr/>
      <dgm:t>
        <a:bodyPr/>
        <a:lstStyle/>
        <a:p>
          <a:r>
            <a:rPr lang="en-US" sz="1400" dirty="0" smtClean="0">
              <a:latin typeface="Arial" panose="020B0604020202020204" pitchFamily="34" charset="0"/>
              <a:cs typeface="Arial" panose="020B0604020202020204" pitchFamily="34" charset="0"/>
            </a:rPr>
            <a:t>6</a:t>
          </a:r>
          <a:r>
            <a:rPr lang="ru-RU" sz="1400" dirty="0" smtClean="0">
              <a:latin typeface="Arial" panose="020B0604020202020204" pitchFamily="34" charset="0"/>
              <a:cs typeface="Arial" panose="020B0604020202020204" pitchFamily="34" charset="0"/>
            </a:rPr>
            <a:t> с.</a:t>
          </a:r>
        </a:p>
      </dgm:t>
    </dgm:pt>
    <dgm:pt modelId="{FB1CC946-52D4-4CEC-81F6-491F05AC52A8}" type="parTrans" cxnId="{7A0C5EB8-633A-4FA2-A109-A5C3B2BBFAF0}">
      <dgm:prSet/>
      <dgm:spPr/>
      <dgm:t>
        <a:bodyPr/>
        <a:lstStyle/>
        <a:p>
          <a:endParaRPr lang="ru-RU" sz="1400">
            <a:latin typeface="Arial" panose="020B0604020202020204" pitchFamily="34" charset="0"/>
            <a:cs typeface="Arial" panose="020B0604020202020204" pitchFamily="34" charset="0"/>
          </a:endParaRPr>
        </a:p>
      </dgm:t>
    </dgm:pt>
    <dgm:pt modelId="{18A6F2F9-F863-45BB-8F71-95CDF1067EB4}" type="sibTrans" cxnId="{7A0C5EB8-633A-4FA2-A109-A5C3B2BBFAF0}">
      <dgm:prSet/>
      <dgm:spPr/>
      <dgm:t>
        <a:bodyPr/>
        <a:lstStyle/>
        <a:p>
          <a:endParaRPr lang="ru-RU" sz="1400">
            <a:latin typeface="Arial" panose="020B0604020202020204" pitchFamily="34" charset="0"/>
            <a:cs typeface="Arial" panose="020B0604020202020204" pitchFamily="34" charset="0"/>
          </a:endParaRPr>
        </a:p>
      </dgm:t>
    </dgm:pt>
    <dgm:pt modelId="{726D86AE-3106-4B0F-BB0A-BE9660EA2430}">
      <dgm:prSet custT="1"/>
      <dgm:spPr/>
      <dgm:t>
        <a:bodyPr/>
        <a:lstStyle/>
        <a:p>
          <a:r>
            <a:rPr lang="en-US" sz="1400" dirty="0" smtClean="0">
              <a:latin typeface="Arial" panose="020B0604020202020204" pitchFamily="34" charset="0"/>
              <a:cs typeface="Arial" panose="020B0604020202020204" pitchFamily="34" charset="0"/>
            </a:rPr>
            <a:t>Optimization of Business Processes (BA-</a:t>
          </a:r>
          <a:r>
            <a:rPr lang="ru-RU" sz="1400" dirty="0" smtClean="0">
              <a:latin typeface="Arial" panose="020B0604020202020204" pitchFamily="34" charset="0"/>
              <a:cs typeface="Arial" panose="020B0604020202020204" pitchFamily="34" charset="0"/>
            </a:rPr>
            <a:t>4</a:t>
          </a:r>
          <a:r>
            <a:rPr lang="en-US" sz="1400" dirty="0" smtClean="0">
              <a:latin typeface="Arial" panose="020B0604020202020204" pitchFamily="34" charset="0"/>
              <a:cs typeface="Arial" panose="020B0604020202020204" pitchFamily="34" charset="0"/>
            </a:rPr>
            <a:t>)</a:t>
          </a:r>
          <a:endParaRPr lang="ru-RU" sz="1400" dirty="0" smtClean="0">
            <a:latin typeface="Arial" panose="020B0604020202020204" pitchFamily="34" charset="0"/>
            <a:cs typeface="Arial" panose="020B0604020202020204" pitchFamily="34" charset="0"/>
          </a:endParaRPr>
        </a:p>
      </dgm:t>
    </dgm:pt>
    <dgm:pt modelId="{5D080B7D-C8DD-41B3-8E41-CA8C3C8FCC89}" type="parTrans" cxnId="{426AEF0C-2C0B-4FD2-BBD3-D7B005B4518C}">
      <dgm:prSet/>
      <dgm:spPr/>
      <dgm:t>
        <a:bodyPr/>
        <a:lstStyle/>
        <a:p>
          <a:endParaRPr lang="ru-RU" sz="1400">
            <a:latin typeface="Arial" panose="020B0604020202020204" pitchFamily="34" charset="0"/>
            <a:cs typeface="Arial" panose="020B0604020202020204" pitchFamily="34" charset="0"/>
          </a:endParaRPr>
        </a:p>
      </dgm:t>
    </dgm:pt>
    <dgm:pt modelId="{0073D84F-815D-48E4-8206-3B9692DE508D}" type="sibTrans" cxnId="{426AEF0C-2C0B-4FD2-BBD3-D7B005B4518C}">
      <dgm:prSet/>
      <dgm:spPr/>
      <dgm:t>
        <a:bodyPr/>
        <a:lstStyle/>
        <a:p>
          <a:endParaRPr lang="ru-RU" sz="1400">
            <a:latin typeface="Arial" panose="020B0604020202020204" pitchFamily="34" charset="0"/>
            <a:cs typeface="Arial" panose="020B0604020202020204" pitchFamily="34" charset="0"/>
          </a:endParaRPr>
        </a:p>
      </dgm:t>
    </dgm:pt>
    <dgm:pt modelId="{E31C542F-0322-4E09-8A48-AD31E856AEBC}">
      <dgm:prSet custT="1"/>
      <dgm:spPr/>
      <dgm:t>
        <a:bodyPr/>
        <a:lstStyle/>
        <a:p>
          <a:r>
            <a:rPr lang="en-US" sz="1400" dirty="0" smtClean="0">
              <a:latin typeface="Arial" panose="020B0604020202020204" pitchFamily="34" charset="0"/>
              <a:cs typeface="Arial" panose="020B0604020202020204" pitchFamily="34" charset="0"/>
            </a:rPr>
            <a:t>7</a:t>
          </a:r>
          <a:r>
            <a:rPr lang="ru-RU" sz="1400" dirty="0" smtClean="0">
              <a:latin typeface="Arial" panose="020B0604020202020204" pitchFamily="34" charset="0"/>
              <a:cs typeface="Arial" panose="020B0604020202020204" pitchFamily="34" charset="0"/>
            </a:rPr>
            <a:t> с.</a:t>
          </a:r>
        </a:p>
      </dgm:t>
    </dgm:pt>
    <dgm:pt modelId="{730A4E27-6F29-4231-83F6-57F520126394}" type="parTrans" cxnId="{FF146383-AD0A-430D-BDFC-CB96836EF849}">
      <dgm:prSet/>
      <dgm:spPr/>
      <dgm:t>
        <a:bodyPr/>
        <a:lstStyle/>
        <a:p>
          <a:endParaRPr lang="ru-RU" sz="1400">
            <a:latin typeface="Arial" panose="020B0604020202020204" pitchFamily="34" charset="0"/>
            <a:cs typeface="Arial" panose="020B0604020202020204" pitchFamily="34" charset="0"/>
          </a:endParaRPr>
        </a:p>
      </dgm:t>
    </dgm:pt>
    <dgm:pt modelId="{A1DCD64D-0AD6-42E7-89D6-CEEA7DCBFD19}" type="sibTrans" cxnId="{FF146383-AD0A-430D-BDFC-CB96836EF849}">
      <dgm:prSet/>
      <dgm:spPr/>
      <dgm:t>
        <a:bodyPr/>
        <a:lstStyle/>
        <a:p>
          <a:endParaRPr lang="ru-RU" sz="1400">
            <a:latin typeface="Arial" panose="020B0604020202020204" pitchFamily="34" charset="0"/>
            <a:cs typeface="Arial" panose="020B0604020202020204" pitchFamily="34" charset="0"/>
          </a:endParaRPr>
        </a:p>
      </dgm:t>
    </dgm:pt>
    <dgm:pt modelId="{57F97E0B-1B6A-4270-AE87-DDE7106029AE}" type="pres">
      <dgm:prSet presAssocID="{DCFF3750-8A68-4124-B52B-64307D31C479}" presName="linearFlow" presStyleCnt="0">
        <dgm:presLayoutVars>
          <dgm:dir/>
          <dgm:animLvl val="lvl"/>
          <dgm:resizeHandles val="exact"/>
        </dgm:presLayoutVars>
      </dgm:prSet>
      <dgm:spPr/>
      <dgm:t>
        <a:bodyPr/>
        <a:lstStyle/>
        <a:p>
          <a:endParaRPr lang="ru-RU"/>
        </a:p>
      </dgm:t>
    </dgm:pt>
    <dgm:pt modelId="{17924F0D-43BE-4BF9-8059-3DE0CA0389DA}" type="pres">
      <dgm:prSet presAssocID="{A06127B2-4B4E-4A31-9598-693858835F3D}" presName="composite" presStyleCnt="0"/>
      <dgm:spPr/>
      <dgm:t>
        <a:bodyPr/>
        <a:lstStyle/>
        <a:p>
          <a:endParaRPr lang="ru-RU"/>
        </a:p>
      </dgm:t>
    </dgm:pt>
    <dgm:pt modelId="{D0101C2B-D4AC-4C4F-96B4-A0349EE86A9A}" type="pres">
      <dgm:prSet presAssocID="{A06127B2-4B4E-4A31-9598-693858835F3D}" presName="parentText" presStyleLbl="alignNode1" presStyleIdx="0" presStyleCnt="4">
        <dgm:presLayoutVars>
          <dgm:chMax val="1"/>
          <dgm:bulletEnabled val="1"/>
        </dgm:presLayoutVars>
      </dgm:prSet>
      <dgm:spPr/>
      <dgm:t>
        <a:bodyPr/>
        <a:lstStyle/>
        <a:p>
          <a:endParaRPr lang="ru-RU"/>
        </a:p>
      </dgm:t>
    </dgm:pt>
    <dgm:pt modelId="{FC930B9A-044B-4CF4-8FA3-36E28F0FB13D}" type="pres">
      <dgm:prSet presAssocID="{A06127B2-4B4E-4A31-9598-693858835F3D}" presName="descendantText" presStyleLbl="alignAcc1" presStyleIdx="0" presStyleCnt="4">
        <dgm:presLayoutVars>
          <dgm:bulletEnabled val="1"/>
        </dgm:presLayoutVars>
      </dgm:prSet>
      <dgm:spPr/>
      <dgm:t>
        <a:bodyPr/>
        <a:lstStyle/>
        <a:p>
          <a:endParaRPr lang="ru-RU"/>
        </a:p>
      </dgm:t>
    </dgm:pt>
    <dgm:pt modelId="{1ADCCBE2-AB02-4437-984A-9C474E7A9852}" type="pres">
      <dgm:prSet presAssocID="{10E5E6A0-0577-4EEF-A76A-3C785FAF9990}" presName="sp" presStyleCnt="0"/>
      <dgm:spPr/>
      <dgm:t>
        <a:bodyPr/>
        <a:lstStyle/>
        <a:p>
          <a:endParaRPr lang="ru-RU"/>
        </a:p>
      </dgm:t>
    </dgm:pt>
    <dgm:pt modelId="{04CCB507-17A1-4222-8D94-91C5C5D3C0DE}" type="pres">
      <dgm:prSet presAssocID="{41E9133C-EC36-4AB7-9987-B94EC7D28E74}" presName="composite" presStyleCnt="0"/>
      <dgm:spPr/>
      <dgm:t>
        <a:bodyPr/>
        <a:lstStyle/>
        <a:p>
          <a:endParaRPr lang="ru-RU"/>
        </a:p>
      </dgm:t>
    </dgm:pt>
    <dgm:pt modelId="{6F3610A1-2017-4AB7-8BC7-206C67BF2A67}" type="pres">
      <dgm:prSet presAssocID="{41E9133C-EC36-4AB7-9987-B94EC7D28E74}" presName="parentText" presStyleLbl="alignNode1" presStyleIdx="1" presStyleCnt="4">
        <dgm:presLayoutVars>
          <dgm:chMax val="1"/>
          <dgm:bulletEnabled val="1"/>
        </dgm:presLayoutVars>
      </dgm:prSet>
      <dgm:spPr/>
      <dgm:t>
        <a:bodyPr/>
        <a:lstStyle/>
        <a:p>
          <a:endParaRPr lang="ru-RU"/>
        </a:p>
      </dgm:t>
    </dgm:pt>
    <dgm:pt modelId="{D44A5198-49AE-448F-8EAD-38DD759A0716}" type="pres">
      <dgm:prSet presAssocID="{41E9133C-EC36-4AB7-9987-B94EC7D28E74}" presName="descendantText" presStyleLbl="alignAcc1" presStyleIdx="1" presStyleCnt="4">
        <dgm:presLayoutVars>
          <dgm:bulletEnabled val="1"/>
        </dgm:presLayoutVars>
      </dgm:prSet>
      <dgm:spPr/>
      <dgm:t>
        <a:bodyPr/>
        <a:lstStyle/>
        <a:p>
          <a:endParaRPr lang="ru-RU"/>
        </a:p>
      </dgm:t>
    </dgm:pt>
    <dgm:pt modelId="{592508B2-E9FB-42D0-80AC-CD188ECF5087}" type="pres">
      <dgm:prSet presAssocID="{9F7ABDF8-A200-4AAC-B1B3-EBBB53C00D28}" presName="sp" presStyleCnt="0"/>
      <dgm:spPr/>
      <dgm:t>
        <a:bodyPr/>
        <a:lstStyle/>
        <a:p>
          <a:endParaRPr lang="ru-RU"/>
        </a:p>
      </dgm:t>
    </dgm:pt>
    <dgm:pt modelId="{B0C0F5BD-232E-4C89-9BEE-C577EC98C0AC}" type="pres">
      <dgm:prSet presAssocID="{BD290F8F-68DD-481D-8513-FF370EF40CE2}" presName="composite" presStyleCnt="0"/>
      <dgm:spPr/>
      <dgm:t>
        <a:bodyPr/>
        <a:lstStyle/>
        <a:p>
          <a:endParaRPr lang="ru-RU"/>
        </a:p>
      </dgm:t>
    </dgm:pt>
    <dgm:pt modelId="{EC146654-05BA-4D9D-B921-9F8BC2DDA907}" type="pres">
      <dgm:prSet presAssocID="{BD290F8F-68DD-481D-8513-FF370EF40CE2}" presName="parentText" presStyleLbl="alignNode1" presStyleIdx="2" presStyleCnt="4">
        <dgm:presLayoutVars>
          <dgm:chMax val="1"/>
          <dgm:bulletEnabled val="1"/>
        </dgm:presLayoutVars>
      </dgm:prSet>
      <dgm:spPr/>
      <dgm:t>
        <a:bodyPr/>
        <a:lstStyle/>
        <a:p>
          <a:endParaRPr lang="ru-RU"/>
        </a:p>
      </dgm:t>
    </dgm:pt>
    <dgm:pt modelId="{C450AAFC-F69B-4999-ADE0-979FC547E6CE}" type="pres">
      <dgm:prSet presAssocID="{BD290F8F-68DD-481D-8513-FF370EF40CE2}" presName="descendantText" presStyleLbl="alignAcc1" presStyleIdx="2" presStyleCnt="4" custLinFactNeighborX="59" custLinFactNeighborY="1463">
        <dgm:presLayoutVars>
          <dgm:bulletEnabled val="1"/>
        </dgm:presLayoutVars>
      </dgm:prSet>
      <dgm:spPr/>
      <dgm:t>
        <a:bodyPr/>
        <a:lstStyle/>
        <a:p>
          <a:endParaRPr lang="ru-RU"/>
        </a:p>
      </dgm:t>
    </dgm:pt>
    <dgm:pt modelId="{85A8E47C-ED11-43BA-BDCC-684D879A3EC9}" type="pres">
      <dgm:prSet presAssocID="{18A6F2F9-F863-45BB-8F71-95CDF1067EB4}" presName="sp" presStyleCnt="0"/>
      <dgm:spPr/>
      <dgm:t>
        <a:bodyPr/>
        <a:lstStyle/>
        <a:p>
          <a:endParaRPr lang="ru-RU"/>
        </a:p>
      </dgm:t>
    </dgm:pt>
    <dgm:pt modelId="{98941CC7-EB58-4919-A469-B3AF96C6EBDB}" type="pres">
      <dgm:prSet presAssocID="{E31C542F-0322-4E09-8A48-AD31E856AEBC}" presName="composite" presStyleCnt="0"/>
      <dgm:spPr/>
      <dgm:t>
        <a:bodyPr/>
        <a:lstStyle/>
        <a:p>
          <a:endParaRPr lang="ru-RU"/>
        </a:p>
      </dgm:t>
    </dgm:pt>
    <dgm:pt modelId="{D2BDD8AE-5A3D-47F5-8EEC-49770A3FD76B}" type="pres">
      <dgm:prSet presAssocID="{E31C542F-0322-4E09-8A48-AD31E856AEBC}" presName="parentText" presStyleLbl="alignNode1" presStyleIdx="3" presStyleCnt="4">
        <dgm:presLayoutVars>
          <dgm:chMax val="1"/>
          <dgm:bulletEnabled val="1"/>
        </dgm:presLayoutVars>
      </dgm:prSet>
      <dgm:spPr/>
      <dgm:t>
        <a:bodyPr/>
        <a:lstStyle/>
        <a:p>
          <a:endParaRPr lang="ru-RU"/>
        </a:p>
      </dgm:t>
    </dgm:pt>
    <dgm:pt modelId="{C04DC62A-89DE-4A99-B476-8515ABFFBA8C}" type="pres">
      <dgm:prSet presAssocID="{E31C542F-0322-4E09-8A48-AD31E856AEBC}" presName="descendantText" presStyleLbl="alignAcc1" presStyleIdx="3" presStyleCnt="4">
        <dgm:presLayoutVars>
          <dgm:bulletEnabled val="1"/>
        </dgm:presLayoutVars>
      </dgm:prSet>
      <dgm:spPr/>
      <dgm:t>
        <a:bodyPr/>
        <a:lstStyle/>
        <a:p>
          <a:endParaRPr lang="ru-RU"/>
        </a:p>
      </dgm:t>
    </dgm:pt>
  </dgm:ptLst>
  <dgm:cxnLst>
    <dgm:cxn modelId="{3959020B-CCBB-447A-8B6B-9FF80DA693C4}" type="presOf" srcId="{726D86AE-3106-4B0F-BB0A-BE9660EA2430}" destId="{C04DC62A-89DE-4A99-B476-8515ABFFBA8C}" srcOrd="0" destOrd="0" presId="urn:microsoft.com/office/officeart/2005/8/layout/chevron2"/>
    <dgm:cxn modelId="{D10FCA9A-805C-4322-BFDD-BDF112EBD1C5}" srcId="{41E9133C-EC36-4AB7-9987-B94EC7D28E74}" destId="{0C6FB111-D791-4592-884A-AF63DBA2CF22}" srcOrd="0" destOrd="0" parTransId="{5FCFB763-7580-4D4B-9508-C71D3E7D7CCF}" sibTransId="{527EC313-9276-4891-95DB-672EDD4DADE9}"/>
    <dgm:cxn modelId="{E24A54F6-4586-4D80-B7DE-68BAAE245362}" type="presOf" srcId="{0C6FB111-D791-4592-884A-AF63DBA2CF22}" destId="{D44A5198-49AE-448F-8EAD-38DD759A0716}" srcOrd="0" destOrd="0" presId="urn:microsoft.com/office/officeart/2005/8/layout/chevron2"/>
    <dgm:cxn modelId="{7A0C5EB8-633A-4FA2-A109-A5C3B2BBFAF0}" srcId="{DCFF3750-8A68-4124-B52B-64307D31C479}" destId="{BD290F8F-68DD-481D-8513-FF370EF40CE2}" srcOrd="2" destOrd="0" parTransId="{FB1CC946-52D4-4CEC-81F6-491F05AC52A8}" sibTransId="{18A6F2F9-F863-45BB-8F71-95CDF1067EB4}"/>
    <dgm:cxn modelId="{3652C9D6-1E74-4894-AB5E-9447F45B3CEC}" type="presOf" srcId="{A06127B2-4B4E-4A31-9598-693858835F3D}" destId="{D0101C2B-D4AC-4C4F-96B4-A0349EE86A9A}" srcOrd="0" destOrd="0" presId="urn:microsoft.com/office/officeart/2005/8/layout/chevron2"/>
    <dgm:cxn modelId="{18CF5683-C397-455A-A729-0A1EBB062BB9}" type="presOf" srcId="{733349C0-9D28-465B-BA81-0452E576737A}" destId="{FC930B9A-044B-4CF4-8FA3-36E28F0FB13D}" srcOrd="0" destOrd="0" presId="urn:microsoft.com/office/officeart/2005/8/layout/chevron2"/>
    <dgm:cxn modelId="{3C86E27D-5F66-4CC2-8611-7A44696C86A2}" srcId="{DCFF3750-8A68-4124-B52B-64307D31C479}" destId="{A06127B2-4B4E-4A31-9598-693858835F3D}" srcOrd="0" destOrd="0" parTransId="{3AB6F70A-B030-4A6F-A8E7-A86677733AE0}" sibTransId="{10E5E6A0-0577-4EEF-A76A-3C785FAF9990}"/>
    <dgm:cxn modelId="{18207567-2F8B-4A5B-91F3-0ED4A1A2A389}" srcId="{DCFF3750-8A68-4124-B52B-64307D31C479}" destId="{41E9133C-EC36-4AB7-9987-B94EC7D28E74}" srcOrd="1" destOrd="0" parTransId="{0944947C-621C-4276-A8D7-25B7B9E5A4AE}" sibTransId="{9F7ABDF8-A200-4AAC-B1B3-EBBB53C00D28}"/>
    <dgm:cxn modelId="{4A5B2B09-9D98-4A44-9432-C2CD075310A3}" type="presOf" srcId="{BD290F8F-68DD-481D-8513-FF370EF40CE2}" destId="{EC146654-05BA-4D9D-B921-9F8BC2DDA907}" srcOrd="0" destOrd="0" presId="urn:microsoft.com/office/officeart/2005/8/layout/chevron2"/>
    <dgm:cxn modelId="{FF146383-AD0A-430D-BDFC-CB96836EF849}" srcId="{DCFF3750-8A68-4124-B52B-64307D31C479}" destId="{E31C542F-0322-4E09-8A48-AD31E856AEBC}" srcOrd="3" destOrd="0" parTransId="{730A4E27-6F29-4231-83F6-57F520126394}" sibTransId="{A1DCD64D-0AD6-42E7-89D6-CEEA7DCBFD19}"/>
    <dgm:cxn modelId="{48B96D71-A8B0-45AD-98E7-DD758A1700A0}" srcId="{BD290F8F-68DD-481D-8513-FF370EF40CE2}" destId="{5101B846-0183-4326-83EF-46F991F31BD7}" srcOrd="0" destOrd="0" parTransId="{B5C9EF14-56F1-406C-83CC-A0717FBCE1C2}" sibTransId="{DB2783B9-7D27-4570-AE20-BF3B58D58274}"/>
    <dgm:cxn modelId="{85B5D9DC-19F6-41C2-A0B3-3573C93AF1ED}" type="presOf" srcId="{41E9133C-EC36-4AB7-9987-B94EC7D28E74}" destId="{6F3610A1-2017-4AB7-8BC7-206C67BF2A67}" srcOrd="0" destOrd="0" presId="urn:microsoft.com/office/officeart/2005/8/layout/chevron2"/>
    <dgm:cxn modelId="{D4944A26-E72D-4E7B-98EF-19C2E15C14F3}" type="presOf" srcId="{5101B846-0183-4326-83EF-46F991F31BD7}" destId="{C450AAFC-F69B-4999-ADE0-979FC547E6CE}" srcOrd="0" destOrd="0" presId="urn:microsoft.com/office/officeart/2005/8/layout/chevron2"/>
    <dgm:cxn modelId="{1D5A57EF-0ADF-4B49-AD97-31690E92F3FA}" srcId="{A06127B2-4B4E-4A31-9598-693858835F3D}" destId="{733349C0-9D28-465B-BA81-0452E576737A}" srcOrd="0" destOrd="0" parTransId="{9A1606A2-E7F8-4099-AB4D-57F5349CAF63}" sibTransId="{7825533D-40F0-4367-889F-43B1B95DB811}"/>
    <dgm:cxn modelId="{426AEF0C-2C0B-4FD2-BBD3-D7B005B4518C}" srcId="{E31C542F-0322-4E09-8A48-AD31E856AEBC}" destId="{726D86AE-3106-4B0F-BB0A-BE9660EA2430}" srcOrd="0" destOrd="0" parTransId="{5D080B7D-C8DD-41B3-8E41-CA8C3C8FCC89}" sibTransId="{0073D84F-815D-48E4-8206-3B9692DE508D}"/>
    <dgm:cxn modelId="{34F7C6A0-F51D-459C-8593-C9BFF472C60C}" type="presOf" srcId="{E31C542F-0322-4E09-8A48-AD31E856AEBC}" destId="{D2BDD8AE-5A3D-47F5-8EEC-49770A3FD76B}" srcOrd="0" destOrd="0" presId="urn:microsoft.com/office/officeart/2005/8/layout/chevron2"/>
    <dgm:cxn modelId="{C9DAB5E9-B67F-45E6-B45D-07A0414E73C9}" type="presOf" srcId="{DCFF3750-8A68-4124-B52B-64307D31C479}" destId="{57F97E0B-1B6A-4270-AE87-DDE7106029AE}" srcOrd="0" destOrd="0" presId="urn:microsoft.com/office/officeart/2005/8/layout/chevron2"/>
    <dgm:cxn modelId="{AD2699A6-4EE6-4C2D-B4E1-1C573B9D1524}" type="presParOf" srcId="{57F97E0B-1B6A-4270-AE87-DDE7106029AE}" destId="{17924F0D-43BE-4BF9-8059-3DE0CA0389DA}" srcOrd="0" destOrd="0" presId="urn:microsoft.com/office/officeart/2005/8/layout/chevron2"/>
    <dgm:cxn modelId="{CAB69F0A-411D-4B8E-AFCA-BBF1C83CE2BC}" type="presParOf" srcId="{17924F0D-43BE-4BF9-8059-3DE0CA0389DA}" destId="{D0101C2B-D4AC-4C4F-96B4-A0349EE86A9A}" srcOrd="0" destOrd="0" presId="urn:microsoft.com/office/officeart/2005/8/layout/chevron2"/>
    <dgm:cxn modelId="{8B16FC68-5C4E-4F08-852D-017B3973B8E5}" type="presParOf" srcId="{17924F0D-43BE-4BF9-8059-3DE0CA0389DA}" destId="{FC930B9A-044B-4CF4-8FA3-36E28F0FB13D}" srcOrd="1" destOrd="0" presId="urn:microsoft.com/office/officeart/2005/8/layout/chevron2"/>
    <dgm:cxn modelId="{8A03ED7E-7BEE-4693-BE95-11D72169B6BF}" type="presParOf" srcId="{57F97E0B-1B6A-4270-AE87-DDE7106029AE}" destId="{1ADCCBE2-AB02-4437-984A-9C474E7A9852}" srcOrd="1" destOrd="0" presId="urn:microsoft.com/office/officeart/2005/8/layout/chevron2"/>
    <dgm:cxn modelId="{5E5B923B-672A-4740-8901-7452A5FA821E}" type="presParOf" srcId="{57F97E0B-1B6A-4270-AE87-DDE7106029AE}" destId="{04CCB507-17A1-4222-8D94-91C5C5D3C0DE}" srcOrd="2" destOrd="0" presId="urn:microsoft.com/office/officeart/2005/8/layout/chevron2"/>
    <dgm:cxn modelId="{97517A7D-D82A-40C7-8968-73A69550841F}" type="presParOf" srcId="{04CCB507-17A1-4222-8D94-91C5C5D3C0DE}" destId="{6F3610A1-2017-4AB7-8BC7-206C67BF2A67}" srcOrd="0" destOrd="0" presId="urn:microsoft.com/office/officeart/2005/8/layout/chevron2"/>
    <dgm:cxn modelId="{1D768668-FC90-4909-ADF0-6739D245BE5F}" type="presParOf" srcId="{04CCB507-17A1-4222-8D94-91C5C5D3C0DE}" destId="{D44A5198-49AE-448F-8EAD-38DD759A0716}" srcOrd="1" destOrd="0" presId="urn:microsoft.com/office/officeart/2005/8/layout/chevron2"/>
    <dgm:cxn modelId="{19D4B95E-7DD5-4E74-B863-F74848A4AB14}" type="presParOf" srcId="{57F97E0B-1B6A-4270-AE87-DDE7106029AE}" destId="{592508B2-E9FB-42D0-80AC-CD188ECF5087}" srcOrd="3" destOrd="0" presId="urn:microsoft.com/office/officeart/2005/8/layout/chevron2"/>
    <dgm:cxn modelId="{4F6FDFB4-B452-4E00-B03E-757486ACBB5F}" type="presParOf" srcId="{57F97E0B-1B6A-4270-AE87-DDE7106029AE}" destId="{B0C0F5BD-232E-4C89-9BEE-C577EC98C0AC}" srcOrd="4" destOrd="0" presId="urn:microsoft.com/office/officeart/2005/8/layout/chevron2"/>
    <dgm:cxn modelId="{002268D9-C713-48DC-BD7E-E1FAAA3FF4BB}" type="presParOf" srcId="{B0C0F5BD-232E-4C89-9BEE-C577EC98C0AC}" destId="{EC146654-05BA-4D9D-B921-9F8BC2DDA907}" srcOrd="0" destOrd="0" presId="urn:microsoft.com/office/officeart/2005/8/layout/chevron2"/>
    <dgm:cxn modelId="{F8BE86C8-5E67-4260-B64F-5F7333549078}" type="presParOf" srcId="{B0C0F5BD-232E-4C89-9BEE-C577EC98C0AC}" destId="{C450AAFC-F69B-4999-ADE0-979FC547E6CE}" srcOrd="1" destOrd="0" presId="urn:microsoft.com/office/officeart/2005/8/layout/chevron2"/>
    <dgm:cxn modelId="{EF2D76F2-596B-4764-91C4-2EBD35F03C2B}" type="presParOf" srcId="{57F97E0B-1B6A-4270-AE87-DDE7106029AE}" destId="{85A8E47C-ED11-43BA-BDCC-684D879A3EC9}" srcOrd="5" destOrd="0" presId="urn:microsoft.com/office/officeart/2005/8/layout/chevron2"/>
    <dgm:cxn modelId="{6FEE973E-744A-4CDB-BE52-4D26155EA509}" type="presParOf" srcId="{57F97E0B-1B6A-4270-AE87-DDE7106029AE}" destId="{98941CC7-EB58-4919-A469-B3AF96C6EBDB}" srcOrd="6" destOrd="0" presId="urn:microsoft.com/office/officeart/2005/8/layout/chevron2"/>
    <dgm:cxn modelId="{02337704-822B-4E35-BAA1-E605C81445AA}" type="presParOf" srcId="{98941CC7-EB58-4919-A469-B3AF96C6EBDB}" destId="{D2BDD8AE-5A3D-47F5-8EEC-49770A3FD76B}" srcOrd="0" destOrd="0" presId="urn:microsoft.com/office/officeart/2005/8/layout/chevron2"/>
    <dgm:cxn modelId="{4D240B35-A235-45EE-B51B-EF47AC76653D}" type="presParOf" srcId="{98941CC7-EB58-4919-A469-B3AF96C6EBDB}" destId="{C04DC62A-89DE-4A99-B476-8515ABFFBA8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FF3750-8A68-4124-B52B-64307D31C479}" type="doc">
      <dgm:prSet loTypeId="urn:microsoft.com/office/officeart/2005/8/layout/chevron2" loCatId="list" qsTypeId="urn:microsoft.com/office/officeart/2005/8/quickstyle/simple1" qsCatId="simple" csTypeId="urn:microsoft.com/office/officeart/2005/8/colors/colorful1#5" csCatId="colorful" phldr="1"/>
      <dgm:spPr/>
      <dgm:t>
        <a:bodyPr/>
        <a:lstStyle/>
        <a:p>
          <a:endParaRPr lang="ru-RU"/>
        </a:p>
      </dgm:t>
    </dgm:pt>
    <dgm:pt modelId="{0C6FB111-D791-4592-884A-AF63DBA2CF22}">
      <dgm:prSet custT="1"/>
      <dgm:spPr/>
      <dgm:t>
        <a:bodyPr/>
        <a:lstStyle/>
        <a:p>
          <a:r>
            <a:rPr lang="en-US" sz="1600" dirty="0" smtClean="0"/>
            <a:t>Basics of 3D Modeling (GD-2)</a:t>
          </a:r>
          <a:endParaRPr lang="ru-RU" sz="1600" dirty="0" smtClean="0"/>
        </a:p>
      </dgm:t>
    </dgm:pt>
    <dgm:pt modelId="{5FCFB763-7580-4D4B-9508-C71D3E7D7CCF}" type="parTrans" cxnId="{D10FCA9A-805C-4322-BFDD-BDF112EBD1C5}">
      <dgm:prSet/>
      <dgm:spPr/>
      <dgm:t>
        <a:bodyPr/>
        <a:lstStyle/>
        <a:p>
          <a:endParaRPr lang="ru-RU" sz="1200"/>
        </a:p>
      </dgm:t>
    </dgm:pt>
    <dgm:pt modelId="{527EC313-9276-4891-95DB-672EDD4DADE9}" type="sibTrans" cxnId="{D10FCA9A-805C-4322-BFDD-BDF112EBD1C5}">
      <dgm:prSet/>
      <dgm:spPr/>
      <dgm:t>
        <a:bodyPr/>
        <a:lstStyle/>
        <a:p>
          <a:endParaRPr lang="ru-RU" sz="1200"/>
        </a:p>
      </dgm:t>
    </dgm:pt>
    <dgm:pt modelId="{606FA0C4-8DD2-49BE-8BF9-0E9B361490DA}">
      <dgm:prSet custT="1"/>
      <dgm:spPr/>
      <dgm:t>
        <a:bodyPr/>
        <a:lstStyle/>
        <a:p>
          <a:r>
            <a:rPr lang="en-US" sz="1600" dirty="0" smtClean="0"/>
            <a:t>Game Development (GD-3)</a:t>
          </a:r>
          <a:endParaRPr lang="ru-RU" sz="1600" dirty="0" smtClean="0"/>
        </a:p>
      </dgm:t>
    </dgm:pt>
    <dgm:pt modelId="{85FC8557-242A-4EBB-8BD1-33D987801A67}" type="parTrans" cxnId="{398B722B-47B8-4D8F-8284-ED9ABE07D3E3}">
      <dgm:prSet/>
      <dgm:spPr/>
      <dgm:t>
        <a:bodyPr/>
        <a:lstStyle/>
        <a:p>
          <a:endParaRPr lang="ru-RU" sz="1200"/>
        </a:p>
      </dgm:t>
    </dgm:pt>
    <dgm:pt modelId="{BB2EF442-62A4-4901-8909-0ACA0846AAC0}" type="sibTrans" cxnId="{398B722B-47B8-4D8F-8284-ED9ABE07D3E3}">
      <dgm:prSet/>
      <dgm:spPr/>
      <dgm:t>
        <a:bodyPr/>
        <a:lstStyle/>
        <a:p>
          <a:endParaRPr lang="ru-RU" sz="1200"/>
        </a:p>
      </dgm:t>
    </dgm:pt>
    <dgm:pt modelId="{41E9133C-EC36-4AB7-9987-B94EC7D28E74}">
      <dgm:prSet custT="1"/>
      <dgm:spPr/>
      <dgm:t>
        <a:bodyPr/>
        <a:lstStyle/>
        <a:p>
          <a:r>
            <a:rPr lang="ru-RU" sz="1600" dirty="0" smtClean="0"/>
            <a:t>6 сем.</a:t>
          </a:r>
        </a:p>
      </dgm:t>
    </dgm:pt>
    <dgm:pt modelId="{0944947C-621C-4276-A8D7-25B7B9E5A4AE}" type="parTrans" cxnId="{18207567-2F8B-4A5B-91F3-0ED4A1A2A389}">
      <dgm:prSet/>
      <dgm:spPr/>
      <dgm:t>
        <a:bodyPr/>
        <a:lstStyle/>
        <a:p>
          <a:endParaRPr lang="ru-RU" sz="1200"/>
        </a:p>
      </dgm:t>
    </dgm:pt>
    <dgm:pt modelId="{9F7ABDF8-A200-4AAC-B1B3-EBBB53C00D28}" type="sibTrans" cxnId="{18207567-2F8B-4A5B-91F3-0ED4A1A2A389}">
      <dgm:prSet/>
      <dgm:spPr/>
      <dgm:t>
        <a:bodyPr/>
        <a:lstStyle/>
        <a:p>
          <a:endParaRPr lang="ru-RU" sz="1200"/>
        </a:p>
      </dgm:t>
    </dgm:pt>
    <dgm:pt modelId="{16008242-7191-4367-9CDD-1E32056C8E78}">
      <dgm:prSet custT="1"/>
      <dgm:spPr/>
      <dgm:t>
        <a:bodyPr/>
        <a:lstStyle/>
        <a:p>
          <a:r>
            <a:rPr lang="ru-RU" sz="1600" dirty="0" smtClean="0"/>
            <a:t>7 сем.</a:t>
          </a:r>
        </a:p>
      </dgm:t>
    </dgm:pt>
    <dgm:pt modelId="{4CF9205F-77D8-44F1-AD2D-33202B8CBCEF}" type="parTrans" cxnId="{C81EEF55-A9EF-48F0-8DFD-B65375C01A5B}">
      <dgm:prSet/>
      <dgm:spPr/>
      <dgm:t>
        <a:bodyPr/>
        <a:lstStyle/>
        <a:p>
          <a:endParaRPr lang="ru-RU" sz="1200"/>
        </a:p>
      </dgm:t>
    </dgm:pt>
    <dgm:pt modelId="{26E65C11-9F12-4AC9-9E74-65A7089C9848}" type="sibTrans" cxnId="{C81EEF55-A9EF-48F0-8DFD-B65375C01A5B}">
      <dgm:prSet/>
      <dgm:spPr/>
      <dgm:t>
        <a:bodyPr/>
        <a:lstStyle/>
        <a:p>
          <a:endParaRPr lang="ru-RU" sz="1200"/>
        </a:p>
      </dgm:t>
    </dgm:pt>
    <dgm:pt modelId="{0DE5C362-C61C-466D-9CA1-EDA9B16787DC}">
      <dgm:prSet custT="1"/>
      <dgm:spPr/>
      <dgm:t>
        <a:bodyPr/>
        <a:lstStyle/>
        <a:p>
          <a:r>
            <a:rPr lang="en-US" sz="1600" dirty="0" smtClean="0"/>
            <a:t>Multimedia Technology (GD-1)</a:t>
          </a:r>
          <a:endParaRPr lang="ru-RU" sz="1600" dirty="0" smtClean="0"/>
        </a:p>
      </dgm:t>
    </dgm:pt>
    <dgm:pt modelId="{C1908173-A8E8-4CAF-9AD9-C681037548E1}" type="parTrans" cxnId="{12C9293F-A4BB-4A64-B984-1BB6168BDE3C}">
      <dgm:prSet/>
      <dgm:spPr/>
      <dgm:t>
        <a:bodyPr/>
        <a:lstStyle/>
        <a:p>
          <a:endParaRPr lang="ru-RU" sz="1600"/>
        </a:p>
      </dgm:t>
    </dgm:pt>
    <dgm:pt modelId="{18097229-04DC-4885-825F-A4D881B8A2EC}" type="sibTrans" cxnId="{12C9293F-A4BB-4A64-B984-1BB6168BDE3C}">
      <dgm:prSet/>
      <dgm:spPr/>
      <dgm:t>
        <a:bodyPr/>
        <a:lstStyle/>
        <a:p>
          <a:endParaRPr lang="ru-RU" sz="1600"/>
        </a:p>
      </dgm:t>
    </dgm:pt>
    <dgm:pt modelId="{FF09C1AE-4247-4C64-AD1A-2D277BB062B5}">
      <dgm:prSet custT="1"/>
      <dgm:spPr/>
      <dgm:t>
        <a:bodyPr/>
        <a:lstStyle/>
        <a:p>
          <a:r>
            <a:rPr lang="en-US" sz="1600" dirty="0" smtClean="0"/>
            <a:t>5 </a:t>
          </a:r>
          <a:r>
            <a:rPr lang="ru-RU" sz="1600" dirty="0" smtClean="0"/>
            <a:t>сем</a:t>
          </a:r>
        </a:p>
      </dgm:t>
    </dgm:pt>
    <dgm:pt modelId="{2B888AA6-0915-4D52-844D-D6E6AF5C3289}" type="parTrans" cxnId="{45F188A9-815C-4592-904B-AA20A8657761}">
      <dgm:prSet/>
      <dgm:spPr/>
      <dgm:t>
        <a:bodyPr/>
        <a:lstStyle/>
        <a:p>
          <a:endParaRPr lang="ru-RU" sz="1600"/>
        </a:p>
      </dgm:t>
    </dgm:pt>
    <dgm:pt modelId="{1E76492B-AD4D-435D-8D3D-FCD9DEAC7A61}" type="sibTrans" cxnId="{45F188A9-815C-4592-904B-AA20A8657761}">
      <dgm:prSet/>
      <dgm:spPr/>
      <dgm:t>
        <a:bodyPr/>
        <a:lstStyle/>
        <a:p>
          <a:endParaRPr lang="ru-RU" sz="1600"/>
        </a:p>
      </dgm:t>
    </dgm:pt>
    <dgm:pt modelId="{57F97E0B-1B6A-4270-AE87-DDE7106029AE}" type="pres">
      <dgm:prSet presAssocID="{DCFF3750-8A68-4124-B52B-64307D31C479}" presName="linearFlow" presStyleCnt="0">
        <dgm:presLayoutVars>
          <dgm:dir/>
          <dgm:animLvl val="lvl"/>
          <dgm:resizeHandles val="exact"/>
        </dgm:presLayoutVars>
      </dgm:prSet>
      <dgm:spPr/>
      <dgm:t>
        <a:bodyPr/>
        <a:lstStyle/>
        <a:p>
          <a:endParaRPr lang="ru-RU"/>
        </a:p>
      </dgm:t>
    </dgm:pt>
    <dgm:pt modelId="{9C593ADF-7AFE-44B6-8D21-5878ABFF1A8D}" type="pres">
      <dgm:prSet presAssocID="{FF09C1AE-4247-4C64-AD1A-2D277BB062B5}" presName="composite" presStyleCnt="0"/>
      <dgm:spPr/>
    </dgm:pt>
    <dgm:pt modelId="{2CEA481D-16D8-441F-8787-5883F8BF1008}" type="pres">
      <dgm:prSet presAssocID="{FF09C1AE-4247-4C64-AD1A-2D277BB062B5}" presName="parentText" presStyleLbl="alignNode1" presStyleIdx="0" presStyleCnt="3">
        <dgm:presLayoutVars>
          <dgm:chMax val="1"/>
          <dgm:bulletEnabled val="1"/>
        </dgm:presLayoutVars>
      </dgm:prSet>
      <dgm:spPr/>
      <dgm:t>
        <a:bodyPr/>
        <a:lstStyle/>
        <a:p>
          <a:endParaRPr lang="ru-RU"/>
        </a:p>
      </dgm:t>
    </dgm:pt>
    <dgm:pt modelId="{97DFD998-EEDC-47D4-B547-EB573428D6B6}" type="pres">
      <dgm:prSet presAssocID="{FF09C1AE-4247-4C64-AD1A-2D277BB062B5}" presName="descendantText" presStyleLbl="alignAcc1" presStyleIdx="0" presStyleCnt="3">
        <dgm:presLayoutVars>
          <dgm:bulletEnabled val="1"/>
        </dgm:presLayoutVars>
      </dgm:prSet>
      <dgm:spPr/>
      <dgm:t>
        <a:bodyPr/>
        <a:lstStyle/>
        <a:p>
          <a:endParaRPr lang="ru-RU"/>
        </a:p>
      </dgm:t>
    </dgm:pt>
    <dgm:pt modelId="{AE838ABB-B51C-4C8C-BCBB-C8B208BE3193}" type="pres">
      <dgm:prSet presAssocID="{1E76492B-AD4D-435D-8D3D-FCD9DEAC7A61}" presName="sp" presStyleCnt="0"/>
      <dgm:spPr/>
    </dgm:pt>
    <dgm:pt modelId="{04CCB507-17A1-4222-8D94-91C5C5D3C0DE}" type="pres">
      <dgm:prSet presAssocID="{41E9133C-EC36-4AB7-9987-B94EC7D28E74}" presName="composite" presStyleCnt="0"/>
      <dgm:spPr/>
    </dgm:pt>
    <dgm:pt modelId="{6F3610A1-2017-4AB7-8BC7-206C67BF2A67}" type="pres">
      <dgm:prSet presAssocID="{41E9133C-EC36-4AB7-9987-B94EC7D28E74}" presName="parentText" presStyleLbl="alignNode1" presStyleIdx="1" presStyleCnt="3">
        <dgm:presLayoutVars>
          <dgm:chMax val="1"/>
          <dgm:bulletEnabled val="1"/>
        </dgm:presLayoutVars>
      </dgm:prSet>
      <dgm:spPr/>
      <dgm:t>
        <a:bodyPr/>
        <a:lstStyle/>
        <a:p>
          <a:endParaRPr lang="ru-RU"/>
        </a:p>
      </dgm:t>
    </dgm:pt>
    <dgm:pt modelId="{D44A5198-49AE-448F-8EAD-38DD759A0716}" type="pres">
      <dgm:prSet presAssocID="{41E9133C-EC36-4AB7-9987-B94EC7D28E74}" presName="descendantText" presStyleLbl="alignAcc1" presStyleIdx="1" presStyleCnt="3">
        <dgm:presLayoutVars>
          <dgm:bulletEnabled val="1"/>
        </dgm:presLayoutVars>
      </dgm:prSet>
      <dgm:spPr/>
      <dgm:t>
        <a:bodyPr/>
        <a:lstStyle/>
        <a:p>
          <a:endParaRPr lang="ru-RU"/>
        </a:p>
      </dgm:t>
    </dgm:pt>
    <dgm:pt modelId="{F8EEFE6B-0B2E-4B91-8C64-5BE1319C7DA6}" type="pres">
      <dgm:prSet presAssocID="{9F7ABDF8-A200-4AAC-B1B3-EBBB53C00D28}" presName="sp" presStyleCnt="0"/>
      <dgm:spPr/>
    </dgm:pt>
    <dgm:pt modelId="{AC341FAB-61C6-40DF-A412-1AED7C34B49C}" type="pres">
      <dgm:prSet presAssocID="{16008242-7191-4367-9CDD-1E32056C8E78}" presName="composite" presStyleCnt="0"/>
      <dgm:spPr/>
    </dgm:pt>
    <dgm:pt modelId="{801D18D4-B6F8-4648-B6D8-58AFD68227E2}" type="pres">
      <dgm:prSet presAssocID="{16008242-7191-4367-9CDD-1E32056C8E78}" presName="parentText" presStyleLbl="alignNode1" presStyleIdx="2" presStyleCnt="3">
        <dgm:presLayoutVars>
          <dgm:chMax val="1"/>
          <dgm:bulletEnabled val="1"/>
        </dgm:presLayoutVars>
      </dgm:prSet>
      <dgm:spPr/>
      <dgm:t>
        <a:bodyPr/>
        <a:lstStyle/>
        <a:p>
          <a:endParaRPr lang="ru-RU"/>
        </a:p>
      </dgm:t>
    </dgm:pt>
    <dgm:pt modelId="{93218A8F-A6FB-4972-BDB1-0487351A220D}" type="pres">
      <dgm:prSet presAssocID="{16008242-7191-4367-9CDD-1E32056C8E78}" presName="descendantText" presStyleLbl="alignAcc1" presStyleIdx="2" presStyleCnt="3">
        <dgm:presLayoutVars>
          <dgm:bulletEnabled val="1"/>
        </dgm:presLayoutVars>
      </dgm:prSet>
      <dgm:spPr/>
      <dgm:t>
        <a:bodyPr/>
        <a:lstStyle/>
        <a:p>
          <a:endParaRPr lang="ru-RU"/>
        </a:p>
      </dgm:t>
    </dgm:pt>
  </dgm:ptLst>
  <dgm:cxnLst>
    <dgm:cxn modelId="{45F188A9-815C-4592-904B-AA20A8657761}" srcId="{DCFF3750-8A68-4124-B52B-64307D31C479}" destId="{FF09C1AE-4247-4C64-AD1A-2D277BB062B5}" srcOrd="0" destOrd="0" parTransId="{2B888AA6-0915-4D52-844D-D6E6AF5C3289}" sibTransId="{1E76492B-AD4D-435D-8D3D-FCD9DEAC7A61}"/>
    <dgm:cxn modelId="{398B722B-47B8-4D8F-8284-ED9ABE07D3E3}" srcId="{16008242-7191-4367-9CDD-1E32056C8E78}" destId="{606FA0C4-8DD2-49BE-8BF9-0E9B361490DA}" srcOrd="0" destOrd="0" parTransId="{85FC8557-242A-4EBB-8BD1-33D987801A67}" sibTransId="{BB2EF442-62A4-4901-8909-0ACA0846AAC0}"/>
    <dgm:cxn modelId="{D10FCA9A-805C-4322-BFDD-BDF112EBD1C5}" srcId="{41E9133C-EC36-4AB7-9987-B94EC7D28E74}" destId="{0C6FB111-D791-4592-884A-AF63DBA2CF22}" srcOrd="0" destOrd="0" parTransId="{5FCFB763-7580-4D4B-9508-C71D3E7D7CCF}" sibTransId="{527EC313-9276-4891-95DB-672EDD4DADE9}"/>
    <dgm:cxn modelId="{8F2B220B-D6BB-46C0-AADB-FDFDFD81635A}" type="presOf" srcId="{606FA0C4-8DD2-49BE-8BF9-0E9B361490DA}" destId="{93218A8F-A6FB-4972-BDB1-0487351A220D}" srcOrd="0" destOrd="0" presId="urn:microsoft.com/office/officeart/2005/8/layout/chevron2"/>
    <dgm:cxn modelId="{54569ED8-4474-4000-BFE3-ED70F2AABC10}" type="presOf" srcId="{DCFF3750-8A68-4124-B52B-64307D31C479}" destId="{57F97E0B-1B6A-4270-AE87-DDE7106029AE}" srcOrd="0" destOrd="0" presId="urn:microsoft.com/office/officeart/2005/8/layout/chevron2"/>
    <dgm:cxn modelId="{CBC85D6D-F3F2-4279-B633-2767A7FB73AB}" type="presOf" srcId="{0DE5C362-C61C-466D-9CA1-EDA9B16787DC}" destId="{97DFD998-EEDC-47D4-B547-EB573428D6B6}" srcOrd="0" destOrd="0" presId="urn:microsoft.com/office/officeart/2005/8/layout/chevron2"/>
    <dgm:cxn modelId="{18207567-2F8B-4A5B-91F3-0ED4A1A2A389}" srcId="{DCFF3750-8A68-4124-B52B-64307D31C479}" destId="{41E9133C-EC36-4AB7-9987-B94EC7D28E74}" srcOrd="1" destOrd="0" parTransId="{0944947C-621C-4276-A8D7-25B7B9E5A4AE}" sibTransId="{9F7ABDF8-A200-4AAC-B1B3-EBBB53C00D28}"/>
    <dgm:cxn modelId="{C81EEF55-A9EF-48F0-8DFD-B65375C01A5B}" srcId="{DCFF3750-8A68-4124-B52B-64307D31C479}" destId="{16008242-7191-4367-9CDD-1E32056C8E78}" srcOrd="2" destOrd="0" parTransId="{4CF9205F-77D8-44F1-AD2D-33202B8CBCEF}" sibTransId="{26E65C11-9F12-4AC9-9E74-65A7089C9848}"/>
    <dgm:cxn modelId="{C2B55D77-A9F1-4CB1-B49D-E447662E801F}" type="presOf" srcId="{FF09C1AE-4247-4C64-AD1A-2D277BB062B5}" destId="{2CEA481D-16D8-441F-8787-5883F8BF1008}" srcOrd="0" destOrd="0" presId="urn:microsoft.com/office/officeart/2005/8/layout/chevron2"/>
    <dgm:cxn modelId="{12C9293F-A4BB-4A64-B984-1BB6168BDE3C}" srcId="{FF09C1AE-4247-4C64-AD1A-2D277BB062B5}" destId="{0DE5C362-C61C-466D-9CA1-EDA9B16787DC}" srcOrd="0" destOrd="0" parTransId="{C1908173-A8E8-4CAF-9AD9-C681037548E1}" sibTransId="{18097229-04DC-4885-825F-A4D881B8A2EC}"/>
    <dgm:cxn modelId="{933EAA9A-7227-4D98-8318-27303B697691}" type="presOf" srcId="{16008242-7191-4367-9CDD-1E32056C8E78}" destId="{801D18D4-B6F8-4648-B6D8-58AFD68227E2}" srcOrd="0" destOrd="0" presId="urn:microsoft.com/office/officeart/2005/8/layout/chevron2"/>
    <dgm:cxn modelId="{FF93B2DD-F370-42D8-9BA8-2E71E986AFF4}" type="presOf" srcId="{41E9133C-EC36-4AB7-9987-B94EC7D28E74}" destId="{6F3610A1-2017-4AB7-8BC7-206C67BF2A67}" srcOrd="0" destOrd="0" presId="urn:microsoft.com/office/officeart/2005/8/layout/chevron2"/>
    <dgm:cxn modelId="{9EA25E86-E4FA-45D7-8110-EC2BF1CF5F3D}" type="presOf" srcId="{0C6FB111-D791-4592-884A-AF63DBA2CF22}" destId="{D44A5198-49AE-448F-8EAD-38DD759A0716}" srcOrd="0" destOrd="0" presId="urn:microsoft.com/office/officeart/2005/8/layout/chevron2"/>
    <dgm:cxn modelId="{794D772F-69A9-4983-BEDA-3C3EAB277E29}" type="presParOf" srcId="{57F97E0B-1B6A-4270-AE87-DDE7106029AE}" destId="{9C593ADF-7AFE-44B6-8D21-5878ABFF1A8D}" srcOrd="0" destOrd="0" presId="urn:microsoft.com/office/officeart/2005/8/layout/chevron2"/>
    <dgm:cxn modelId="{69382E21-8F8C-434B-8B5B-3AB1228A2F43}" type="presParOf" srcId="{9C593ADF-7AFE-44B6-8D21-5878ABFF1A8D}" destId="{2CEA481D-16D8-441F-8787-5883F8BF1008}" srcOrd="0" destOrd="0" presId="urn:microsoft.com/office/officeart/2005/8/layout/chevron2"/>
    <dgm:cxn modelId="{966EAEDA-19BC-42A8-93BD-4E82C70718A8}" type="presParOf" srcId="{9C593ADF-7AFE-44B6-8D21-5878ABFF1A8D}" destId="{97DFD998-EEDC-47D4-B547-EB573428D6B6}" srcOrd="1" destOrd="0" presId="urn:microsoft.com/office/officeart/2005/8/layout/chevron2"/>
    <dgm:cxn modelId="{A3A1BDFE-7C51-4AB6-BC60-E34035C3E14D}" type="presParOf" srcId="{57F97E0B-1B6A-4270-AE87-DDE7106029AE}" destId="{AE838ABB-B51C-4C8C-BCBB-C8B208BE3193}" srcOrd="1" destOrd="0" presId="urn:microsoft.com/office/officeart/2005/8/layout/chevron2"/>
    <dgm:cxn modelId="{C100E102-977D-4ADC-97A0-D27AF37BBD95}" type="presParOf" srcId="{57F97E0B-1B6A-4270-AE87-DDE7106029AE}" destId="{04CCB507-17A1-4222-8D94-91C5C5D3C0DE}" srcOrd="2" destOrd="0" presId="urn:microsoft.com/office/officeart/2005/8/layout/chevron2"/>
    <dgm:cxn modelId="{C544594A-0DC9-42EB-BDB9-84EF5A62C1BC}" type="presParOf" srcId="{04CCB507-17A1-4222-8D94-91C5C5D3C0DE}" destId="{6F3610A1-2017-4AB7-8BC7-206C67BF2A67}" srcOrd="0" destOrd="0" presId="urn:microsoft.com/office/officeart/2005/8/layout/chevron2"/>
    <dgm:cxn modelId="{9C3289AB-06CA-4803-A15F-6BA3D7015E02}" type="presParOf" srcId="{04CCB507-17A1-4222-8D94-91C5C5D3C0DE}" destId="{D44A5198-49AE-448F-8EAD-38DD759A0716}" srcOrd="1" destOrd="0" presId="urn:microsoft.com/office/officeart/2005/8/layout/chevron2"/>
    <dgm:cxn modelId="{77AFF336-06AF-496F-A4F3-D50E09C933E1}" type="presParOf" srcId="{57F97E0B-1B6A-4270-AE87-DDE7106029AE}" destId="{F8EEFE6B-0B2E-4B91-8C64-5BE1319C7DA6}" srcOrd="3" destOrd="0" presId="urn:microsoft.com/office/officeart/2005/8/layout/chevron2"/>
    <dgm:cxn modelId="{F633127C-109F-45A6-B1D8-737A6294D81E}" type="presParOf" srcId="{57F97E0B-1B6A-4270-AE87-DDE7106029AE}" destId="{AC341FAB-61C6-40DF-A412-1AED7C34B49C}" srcOrd="4" destOrd="0" presId="urn:microsoft.com/office/officeart/2005/8/layout/chevron2"/>
    <dgm:cxn modelId="{D59F2925-7B5A-477F-B6CC-F514F937BB90}" type="presParOf" srcId="{AC341FAB-61C6-40DF-A412-1AED7C34B49C}" destId="{801D18D4-B6F8-4648-B6D8-58AFD68227E2}" srcOrd="0" destOrd="0" presId="urn:microsoft.com/office/officeart/2005/8/layout/chevron2"/>
    <dgm:cxn modelId="{E9EA6015-0EBD-4F8E-8C2D-A93FFF6EB3CF}" type="presParOf" srcId="{AC341FAB-61C6-40DF-A412-1AED7C34B49C}" destId="{93218A8F-A6FB-4972-BDB1-0487351A220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FF3750-8A68-4124-B52B-64307D31C479}" type="doc">
      <dgm:prSet loTypeId="urn:microsoft.com/office/officeart/2005/8/layout/chevron2" loCatId="list" qsTypeId="urn:microsoft.com/office/officeart/2005/8/quickstyle/simple1" qsCatId="simple" csTypeId="urn:microsoft.com/office/officeart/2005/8/colors/colorful1#6" csCatId="colorful" phldr="1"/>
      <dgm:spPr/>
      <dgm:t>
        <a:bodyPr/>
        <a:lstStyle/>
        <a:p>
          <a:endParaRPr lang="ru-RU"/>
        </a:p>
      </dgm:t>
    </dgm:pt>
    <dgm:pt modelId="{733349C0-9D28-465B-BA81-0452E576737A}">
      <dgm:prSet phldrT="[Текст]" custT="1"/>
      <dgm:spPr/>
      <dgm:t>
        <a:bodyPr/>
        <a:lstStyle/>
        <a:p>
          <a:r>
            <a:rPr lang="en-US" sz="1800" dirty="0" smtClean="0"/>
            <a:t>Robotic Systems and Internet of Things (IoT-2) </a:t>
          </a:r>
          <a:endParaRPr lang="ru-RU" sz="1800" dirty="0"/>
        </a:p>
      </dgm:t>
    </dgm:pt>
    <dgm:pt modelId="{9A1606A2-E7F8-4099-AB4D-57F5349CAF63}" type="parTrans" cxnId="{1D5A57EF-0ADF-4B49-AD97-31690E92F3FA}">
      <dgm:prSet/>
      <dgm:spPr/>
      <dgm:t>
        <a:bodyPr/>
        <a:lstStyle/>
        <a:p>
          <a:endParaRPr lang="ru-RU" sz="1200"/>
        </a:p>
      </dgm:t>
    </dgm:pt>
    <dgm:pt modelId="{7825533D-40F0-4367-889F-43B1B95DB811}" type="sibTrans" cxnId="{1D5A57EF-0ADF-4B49-AD97-31690E92F3FA}">
      <dgm:prSet/>
      <dgm:spPr/>
      <dgm:t>
        <a:bodyPr/>
        <a:lstStyle/>
        <a:p>
          <a:endParaRPr lang="ru-RU" sz="1200"/>
        </a:p>
      </dgm:t>
    </dgm:pt>
    <dgm:pt modelId="{0C6FB111-D791-4592-884A-AF63DBA2CF22}">
      <dgm:prSet custT="1"/>
      <dgm:spPr/>
      <dgm:t>
        <a:bodyPr/>
        <a:lstStyle/>
        <a:p>
          <a:r>
            <a:rPr lang="en-US" sz="1800" dirty="0" smtClean="0"/>
            <a:t>Smart Technologies  (IoT-3) </a:t>
          </a:r>
          <a:endParaRPr lang="ru-RU" sz="1800" dirty="0" smtClean="0"/>
        </a:p>
      </dgm:t>
    </dgm:pt>
    <dgm:pt modelId="{5FCFB763-7580-4D4B-9508-C71D3E7D7CCF}" type="parTrans" cxnId="{D10FCA9A-805C-4322-BFDD-BDF112EBD1C5}">
      <dgm:prSet/>
      <dgm:spPr/>
      <dgm:t>
        <a:bodyPr/>
        <a:lstStyle/>
        <a:p>
          <a:endParaRPr lang="ru-RU" sz="1200"/>
        </a:p>
      </dgm:t>
    </dgm:pt>
    <dgm:pt modelId="{527EC313-9276-4891-95DB-672EDD4DADE9}" type="sibTrans" cxnId="{D10FCA9A-805C-4322-BFDD-BDF112EBD1C5}">
      <dgm:prSet/>
      <dgm:spPr/>
      <dgm:t>
        <a:bodyPr/>
        <a:lstStyle/>
        <a:p>
          <a:endParaRPr lang="ru-RU" sz="1200"/>
        </a:p>
      </dgm:t>
    </dgm:pt>
    <dgm:pt modelId="{A06127B2-4B4E-4A31-9598-693858835F3D}">
      <dgm:prSet phldrT="[Текст]" custT="1"/>
      <dgm:spPr/>
      <dgm:t>
        <a:bodyPr/>
        <a:lstStyle/>
        <a:p>
          <a:r>
            <a:rPr lang="en-US" sz="1600" dirty="0" smtClean="0"/>
            <a:t>6 </a:t>
          </a:r>
          <a:r>
            <a:rPr lang="ru-RU" sz="1600" dirty="0" smtClean="0"/>
            <a:t>сем</a:t>
          </a:r>
          <a:endParaRPr lang="ru-RU" sz="1600" dirty="0"/>
        </a:p>
      </dgm:t>
    </dgm:pt>
    <dgm:pt modelId="{3AB6F70A-B030-4A6F-A8E7-A86677733AE0}" type="parTrans" cxnId="{3C86E27D-5F66-4CC2-8611-7A44696C86A2}">
      <dgm:prSet/>
      <dgm:spPr/>
      <dgm:t>
        <a:bodyPr/>
        <a:lstStyle/>
        <a:p>
          <a:endParaRPr lang="ru-RU" sz="1200"/>
        </a:p>
      </dgm:t>
    </dgm:pt>
    <dgm:pt modelId="{10E5E6A0-0577-4EEF-A76A-3C785FAF9990}" type="sibTrans" cxnId="{3C86E27D-5F66-4CC2-8611-7A44696C86A2}">
      <dgm:prSet/>
      <dgm:spPr/>
      <dgm:t>
        <a:bodyPr/>
        <a:lstStyle/>
        <a:p>
          <a:endParaRPr lang="ru-RU" sz="1200"/>
        </a:p>
      </dgm:t>
    </dgm:pt>
    <dgm:pt modelId="{41E9133C-EC36-4AB7-9987-B94EC7D28E74}">
      <dgm:prSet custT="1"/>
      <dgm:spPr/>
      <dgm:t>
        <a:bodyPr/>
        <a:lstStyle/>
        <a:p>
          <a:r>
            <a:rPr lang="en-US" sz="1600" dirty="0" smtClean="0"/>
            <a:t>7</a:t>
          </a:r>
          <a:r>
            <a:rPr lang="ru-RU" sz="1600" dirty="0" smtClean="0"/>
            <a:t> сем.</a:t>
          </a:r>
        </a:p>
      </dgm:t>
    </dgm:pt>
    <dgm:pt modelId="{0944947C-621C-4276-A8D7-25B7B9E5A4AE}" type="parTrans" cxnId="{18207567-2F8B-4A5B-91F3-0ED4A1A2A389}">
      <dgm:prSet/>
      <dgm:spPr/>
      <dgm:t>
        <a:bodyPr/>
        <a:lstStyle/>
        <a:p>
          <a:endParaRPr lang="ru-RU" sz="1200"/>
        </a:p>
      </dgm:t>
    </dgm:pt>
    <dgm:pt modelId="{9F7ABDF8-A200-4AAC-B1B3-EBBB53C00D28}" type="sibTrans" cxnId="{18207567-2F8B-4A5B-91F3-0ED4A1A2A389}">
      <dgm:prSet/>
      <dgm:spPr/>
      <dgm:t>
        <a:bodyPr/>
        <a:lstStyle/>
        <a:p>
          <a:endParaRPr lang="ru-RU" sz="1200"/>
        </a:p>
      </dgm:t>
    </dgm:pt>
    <dgm:pt modelId="{AB2BD730-5082-4974-A039-602BA8E7BBD1}">
      <dgm:prSet phldrT="[Текст]" custT="1"/>
      <dgm:spPr/>
      <dgm:t>
        <a:bodyPr/>
        <a:lstStyle/>
        <a:p>
          <a:r>
            <a:rPr lang="ru-RU" sz="1600" dirty="0" smtClean="0"/>
            <a:t>5 сем</a:t>
          </a:r>
          <a:endParaRPr lang="ru-RU" sz="1600" dirty="0"/>
        </a:p>
      </dgm:t>
    </dgm:pt>
    <dgm:pt modelId="{9F464593-9512-4628-A2EF-C0D108C78C20}" type="parTrans" cxnId="{39BE3C7B-370E-48AF-8143-15AAFF829ADC}">
      <dgm:prSet/>
      <dgm:spPr/>
      <dgm:t>
        <a:bodyPr/>
        <a:lstStyle/>
        <a:p>
          <a:endParaRPr lang="ru-RU" sz="1600"/>
        </a:p>
      </dgm:t>
    </dgm:pt>
    <dgm:pt modelId="{15FF5B0D-9A52-40EB-83F4-BC94E699DB9C}" type="sibTrans" cxnId="{39BE3C7B-370E-48AF-8143-15AAFF829ADC}">
      <dgm:prSet/>
      <dgm:spPr/>
      <dgm:t>
        <a:bodyPr/>
        <a:lstStyle/>
        <a:p>
          <a:endParaRPr lang="ru-RU" sz="1600"/>
        </a:p>
      </dgm:t>
    </dgm:pt>
    <dgm:pt modelId="{47B64AEE-BAF8-4FEB-ACEC-EDA04F17E712}">
      <dgm:prSet phldrT="[Текст]" custT="1"/>
      <dgm:spPr/>
      <dgm:t>
        <a:bodyPr/>
        <a:lstStyle/>
        <a:p>
          <a:r>
            <a:rPr lang="en-US" sz="1800" dirty="0" smtClean="0"/>
            <a:t>Introduction to Internet of Things  (IoT-1) </a:t>
          </a:r>
          <a:endParaRPr lang="ru-RU" sz="1800" dirty="0"/>
        </a:p>
      </dgm:t>
    </dgm:pt>
    <dgm:pt modelId="{F2D0E466-C0BB-4A95-AE25-341FA819AEE4}" type="parTrans" cxnId="{00DB77AB-4CEE-4DF7-9EE1-9098F5FE463D}">
      <dgm:prSet/>
      <dgm:spPr/>
      <dgm:t>
        <a:bodyPr/>
        <a:lstStyle/>
        <a:p>
          <a:endParaRPr lang="ru-RU" sz="1600"/>
        </a:p>
      </dgm:t>
    </dgm:pt>
    <dgm:pt modelId="{CAAAE1BA-1106-49B4-9FFF-8301D5C8D1E6}" type="sibTrans" cxnId="{00DB77AB-4CEE-4DF7-9EE1-9098F5FE463D}">
      <dgm:prSet/>
      <dgm:spPr/>
      <dgm:t>
        <a:bodyPr/>
        <a:lstStyle/>
        <a:p>
          <a:endParaRPr lang="ru-RU" sz="1600"/>
        </a:p>
      </dgm:t>
    </dgm:pt>
    <dgm:pt modelId="{57F97E0B-1B6A-4270-AE87-DDE7106029AE}" type="pres">
      <dgm:prSet presAssocID="{DCFF3750-8A68-4124-B52B-64307D31C479}" presName="linearFlow" presStyleCnt="0">
        <dgm:presLayoutVars>
          <dgm:dir/>
          <dgm:animLvl val="lvl"/>
          <dgm:resizeHandles val="exact"/>
        </dgm:presLayoutVars>
      </dgm:prSet>
      <dgm:spPr/>
      <dgm:t>
        <a:bodyPr/>
        <a:lstStyle/>
        <a:p>
          <a:endParaRPr lang="ru-RU"/>
        </a:p>
      </dgm:t>
    </dgm:pt>
    <dgm:pt modelId="{3426F45B-E776-4DB7-8991-D129E9620B08}" type="pres">
      <dgm:prSet presAssocID="{AB2BD730-5082-4974-A039-602BA8E7BBD1}" presName="composite" presStyleCnt="0"/>
      <dgm:spPr/>
    </dgm:pt>
    <dgm:pt modelId="{1BF6296C-6C88-4376-BC6F-C954E451F6A7}" type="pres">
      <dgm:prSet presAssocID="{AB2BD730-5082-4974-A039-602BA8E7BBD1}" presName="parentText" presStyleLbl="alignNode1" presStyleIdx="0" presStyleCnt="3">
        <dgm:presLayoutVars>
          <dgm:chMax val="1"/>
          <dgm:bulletEnabled val="1"/>
        </dgm:presLayoutVars>
      </dgm:prSet>
      <dgm:spPr/>
      <dgm:t>
        <a:bodyPr/>
        <a:lstStyle/>
        <a:p>
          <a:endParaRPr lang="ru-RU"/>
        </a:p>
      </dgm:t>
    </dgm:pt>
    <dgm:pt modelId="{46139E27-715C-43AD-B7FB-687F4EDB74A6}" type="pres">
      <dgm:prSet presAssocID="{AB2BD730-5082-4974-A039-602BA8E7BBD1}" presName="descendantText" presStyleLbl="alignAcc1" presStyleIdx="0" presStyleCnt="3" custLinFactNeighborX="-70" custLinFactNeighborY="11610">
        <dgm:presLayoutVars>
          <dgm:bulletEnabled val="1"/>
        </dgm:presLayoutVars>
      </dgm:prSet>
      <dgm:spPr/>
      <dgm:t>
        <a:bodyPr/>
        <a:lstStyle/>
        <a:p>
          <a:endParaRPr lang="ru-RU"/>
        </a:p>
      </dgm:t>
    </dgm:pt>
    <dgm:pt modelId="{47396493-2AE5-455C-8498-805F397023EF}" type="pres">
      <dgm:prSet presAssocID="{15FF5B0D-9A52-40EB-83F4-BC94E699DB9C}" presName="sp" presStyleCnt="0"/>
      <dgm:spPr/>
    </dgm:pt>
    <dgm:pt modelId="{17924F0D-43BE-4BF9-8059-3DE0CA0389DA}" type="pres">
      <dgm:prSet presAssocID="{A06127B2-4B4E-4A31-9598-693858835F3D}" presName="composite" presStyleCnt="0"/>
      <dgm:spPr/>
    </dgm:pt>
    <dgm:pt modelId="{D0101C2B-D4AC-4C4F-96B4-A0349EE86A9A}" type="pres">
      <dgm:prSet presAssocID="{A06127B2-4B4E-4A31-9598-693858835F3D}" presName="parentText" presStyleLbl="alignNode1" presStyleIdx="1" presStyleCnt="3">
        <dgm:presLayoutVars>
          <dgm:chMax val="1"/>
          <dgm:bulletEnabled val="1"/>
        </dgm:presLayoutVars>
      </dgm:prSet>
      <dgm:spPr/>
      <dgm:t>
        <a:bodyPr/>
        <a:lstStyle/>
        <a:p>
          <a:endParaRPr lang="ru-RU"/>
        </a:p>
      </dgm:t>
    </dgm:pt>
    <dgm:pt modelId="{FC930B9A-044B-4CF4-8FA3-36E28F0FB13D}" type="pres">
      <dgm:prSet presAssocID="{A06127B2-4B4E-4A31-9598-693858835F3D}" presName="descendantText" presStyleLbl="alignAcc1" presStyleIdx="1" presStyleCnt="3">
        <dgm:presLayoutVars>
          <dgm:bulletEnabled val="1"/>
        </dgm:presLayoutVars>
      </dgm:prSet>
      <dgm:spPr/>
      <dgm:t>
        <a:bodyPr/>
        <a:lstStyle/>
        <a:p>
          <a:endParaRPr lang="ru-RU"/>
        </a:p>
      </dgm:t>
    </dgm:pt>
    <dgm:pt modelId="{1ADCCBE2-AB02-4437-984A-9C474E7A9852}" type="pres">
      <dgm:prSet presAssocID="{10E5E6A0-0577-4EEF-A76A-3C785FAF9990}" presName="sp" presStyleCnt="0"/>
      <dgm:spPr/>
    </dgm:pt>
    <dgm:pt modelId="{04CCB507-17A1-4222-8D94-91C5C5D3C0DE}" type="pres">
      <dgm:prSet presAssocID="{41E9133C-EC36-4AB7-9987-B94EC7D28E74}" presName="composite" presStyleCnt="0"/>
      <dgm:spPr/>
    </dgm:pt>
    <dgm:pt modelId="{6F3610A1-2017-4AB7-8BC7-206C67BF2A67}" type="pres">
      <dgm:prSet presAssocID="{41E9133C-EC36-4AB7-9987-B94EC7D28E74}" presName="parentText" presStyleLbl="alignNode1" presStyleIdx="2" presStyleCnt="3">
        <dgm:presLayoutVars>
          <dgm:chMax val="1"/>
          <dgm:bulletEnabled val="1"/>
        </dgm:presLayoutVars>
      </dgm:prSet>
      <dgm:spPr/>
      <dgm:t>
        <a:bodyPr/>
        <a:lstStyle/>
        <a:p>
          <a:endParaRPr lang="ru-RU"/>
        </a:p>
      </dgm:t>
    </dgm:pt>
    <dgm:pt modelId="{D44A5198-49AE-448F-8EAD-38DD759A0716}" type="pres">
      <dgm:prSet presAssocID="{41E9133C-EC36-4AB7-9987-B94EC7D28E74}" presName="descendantText" presStyleLbl="alignAcc1" presStyleIdx="2" presStyleCnt="3">
        <dgm:presLayoutVars>
          <dgm:bulletEnabled val="1"/>
        </dgm:presLayoutVars>
      </dgm:prSet>
      <dgm:spPr/>
      <dgm:t>
        <a:bodyPr/>
        <a:lstStyle/>
        <a:p>
          <a:endParaRPr lang="ru-RU"/>
        </a:p>
      </dgm:t>
    </dgm:pt>
  </dgm:ptLst>
  <dgm:cxnLst>
    <dgm:cxn modelId="{1D5A57EF-0ADF-4B49-AD97-31690E92F3FA}" srcId="{A06127B2-4B4E-4A31-9598-693858835F3D}" destId="{733349C0-9D28-465B-BA81-0452E576737A}" srcOrd="0" destOrd="0" parTransId="{9A1606A2-E7F8-4099-AB4D-57F5349CAF63}" sibTransId="{7825533D-40F0-4367-889F-43B1B95DB811}"/>
    <dgm:cxn modelId="{9E159DF9-659E-42F2-BE51-D47138F48C64}" type="presOf" srcId="{DCFF3750-8A68-4124-B52B-64307D31C479}" destId="{57F97E0B-1B6A-4270-AE87-DDE7106029AE}" srcOrd="0" destOrd="0" presId="urn:microsoft.com/office/officeart/2005/8/layout/chevron2"/>
    <dgm:cxn modelId="{8E365406-54BC-46B8-AC34-02CCABAD1A82}" type="presOf" srcId="{0C6FB111-D791-4592-884A-AF63DBA2CF22}" destId="{D44A5198-49AE-448F-8EAD-38DD759A0716}" srcOrd="0" destOrd="0" presId="urn:microsoft.com/office/officeart/2005/8/layout/chevron2"/>
    <dgm:cxn modelId="{E0C02A0C-2866-4BEB-B5AB-9CE8BD100FA1}" type="presOf" srcId="{41E9133C-EC36-4AB7-9987-B94EC7D28E74}" destId="{6F3610A1-2017-4AB7-8BC7-206C67BF2A67}" srcOrd="0" destOrd="0" presId="urn:microsoft.com/office/officeart/2005/8/layout/chevron2"/>
    <dgm:cxn modelId="{D10FCA9A-805C-4322-BFDD-BDF112EBD1C5}" srcId="{41E9133C-EC36-4AB7-9987-B94EC7D28E74}" destId="{0C6FB111-D791-4592-884A-AF63DBA2CF22}" srcOrd="0" destOrd="0" parTransId="{5FCFB763-7580-4D4B-9508-C71D3E7D7CCF}" sibTransId="{527EC313-9276-4891-95DB-672EDD4DADE9}"/>
    <dgm:cxn modelId="{10989AA1-5124-4099-876F-3A413DA9AE04}" type="presOf" srcId="{A06127B2-4B4E-4A31-9598-693858835F3D}" destId="{D0101C2B-D4AC-4C4F-96B4-A0349EE86A9A}" srcOrd="0" destOrd="0" presId="urn:microsoft.com/office/officeart/2005/8/layout/chevron2"/>
    <dgm:cxn modelId="{18207567-2F8B-4A5B-91F3-0ED4A1A2A389}" srcId="{DCFF3750-8A68-4124-B52B-64307D31C479}" destId="{41E9133C-EC36-4AB7-9987-B94EC7D28E74}" srcOrd="2" destOrd="0" parTransId="{0944947C-621C-4276-A8D7-25B7B9E5A4AE}" sibTransId="{9F7ABDF8-A200-4AAC-B1B3-EBBB53C00D28}"/>
    <dgm:cxn modelId="{39BE3C7B-370E-48AF-8143-15AAFF829ADC}" srcId="{DCFF3750-8A68-4124-B52B-64307D31C479}" destId="{AB2BD730-5082-4974-A039-602BA8E7BBD1}" srcOrd="0" destOrd="0" parTransId="{9F464593-9512-4628-A2EF-C0D108C78C20}" sibTransId="{15FF5B0D-9A52-40EB-83F4-BC94E699DB9C}"/>
    <dgm:cxn modelId="{00DB77AB-4CEE-4DF7-9EE1-9098F5FE463D}" srcId="{AB2BD730-5082-4974-A039-602BA8E7BBD1}" destId="{47B64AEE-BAF8-4FEB-ACEC-EDA04F17E712}" srcOrd="0" destOrd="0" parTransId="{F2D0E466-C0BB-4A95-AE25-341FA819AEE4}" sibTransId="{CAAAE1BA-1106-49B4-9FFF-8301D5C8D1E6}"/>
    <dgm:cxn modelId="{3C86E27D-5F66-4CC2-8611-7A44696C86A2}" srcId="{DCFF3750-8A68-4124-B52B-64307D31C479}" destId="{A06127B2-4B4E-4A31-9598-693858835F3D}" srcOrd="1" destOrd="0" parTransId="{3AB6F70A-B030-4A6F-A8E7-A86677733AE0}" sibTransId="{10E5E6A0-0577-4EEF-A76A-3C785FAF9990}"/>
    <dgm:cxn modelId="{37C4D557-8003-41A5-853F-ADECDC04E63D}" type="presOf" srcId="{733349C0-9D28-465B-BA81-0452E576737A}" destId="{FC930B9A-044B-4CF4-8FA3-36E28F0FB13D}" srcOrd="0" destOrd="0" presId="urn:microsoft.com/office/officeart/2005/8/layout/chevron2"/>
    <dgm:cxn modelId="{A1C77FC2-5D64-4487-9BC0-68FE19E5C24D}" type="presOf" srcId="{47B64AEE-BAF8-4FEB-ACEC-EDA04F17E712}" destId="{46139E27-715C-43AD-B7FB-687F4EDB74A6}" srcOrd="0" destOrd="0" presId="urn:microsoft.com/office/officeart/2005/8/layout/chevron2"/>
    <dgm:cxn modelId="{9B50CD42-1CE8-46CE-BFBE-AFDF38B1C389}" type="presOf" srcId="{AB2BD730-5082-4974-A039-602BA8E7BBD1}" destId="{1BF6296C-6C88-4376-BC6F-C954E451F6A7}" srcOrd="0" destOrd="0" presId="urn:microsoft.com/office/officeart/2005/8/layout/chevron2"/>
    <dgm:cxn modelId="{A4EED0A4-E687-4E25-82FB-06E648327BCF}" type="presParOf" srcId="{57F97E0B-1B6A-4270-AE87-DDE7106029AE}" destId="{3426F45B-E776-4DB7-8991-D129E9620B08}" srcOrd="0" destOrd="0" presId="urn:microsoft.com/office/officeart/2005/8/layout/chevron2"/>
    <dgm:cxn modelId="{B2E1D6E2-5698-49DF-83B2-19611D36E9A4}" type="presParOf" srcId="{3426F45B-E776-4DB7-8991-D129E9620B08}" destId="{1BF6296C-6C88-4376-BC6F-C954E451F6A7}" srcOrd="0" destOrd="0" presId="urn:microsoft.com/office/officeart/2005/8/layout/chevron2"/>
    <dgm:cxn modelId="{0EBA8597-8C8A-4247-83C2-C586FAE340B3}" type="presParOf" srcId="{3426F45B-E776-4DB7-8991-D129E9620B08}" destId="{46139E27-715C-43AD-B7FB-687F4EDB74A6}" srcOrd="1" destOrd="0" presId="urn:microsoft.com/office/officeart/2005/8/layout/chevron2"/>
    <dgm:cxn modelId="{E84C2910-4D18-41D7-893F-E88D3B9AB53B}" type="presParOf" srcId="{57F97E0B-1B6A-4270-AE87-DDE7106029AE}" destId="{47396493-2AE5-455C-8498-805F397023EF}" srcOrd="1" destOrd="0" presId="urn:microsoft.com/office/officeart/2005/8/layout/chevron2"/>
    <dgm:cxn modelId="{78542F1F-5307-4764-8C5F-9FF8C4D70B74}" type="presParOf" srcId="{57F97E0B-1B6A-4270-AE87-DDE7106029AE}" destId="{17924F0D-43BE-4BF9-8059-3DE0CA0389DA}" srcOrd="2" destOrd="0" presId="urn:microsoft.com/office/officeart/2005/8/layout/chevron2"/>
    <dgm:cxn modelId="{3018143A-DD2C-450F-90FB-B1B058BC2538}" type="presParOf" srcId="{17924F0D-43BE-4BF9-8059-3DE0CA0389DA}" destId="{D0101C2B-D4AC-4C4F-96B4-A0349EE86A9A}" srcOrd="0" destOrd="0" presId="urn:microsoft.com/office/officeart/2005/8/layout/chevron2"/>
    <dgm:cxn modelId="{F332046E-71ED-40BF-A5DC-FD8F5C5A70E8}" type="presParOf" srcId="{17924F0D-43BE-4BF9-8059-3DE0CA0389DA}" destId="{FC930B9A-044B-4CF4-8FA3-36E28F0FB13D}" srcOrd="1" destOrd="0" presId="urn:microsoft.com/office/officeart/2005/8/layout/chevron2"/>
    <dgm:cxn modelId="{DDCD2454-6B5C-406C-A8E9-F5E18C9D5AF5}" type="presParOf" srcId="{57F97E0B-1B6A-4270-AE87-DDE7106029AE}" destId="{1ADCCBE2-AB02-4437-984A-9C474E7A9852}" srcOrd="3" destOrd="0" presId="urn:microsoft.com/office/officeart/2005/8/layout/chevron2"/>
    <dgm:cxn modelId="{9FD662BA-B1A8-41BF-A4D7-1BE18B09BE39}" type="presParOf" srcId="{57F97E0B-1B6A-4270-AE87-DDE7106029AE}" destId="{04CCB507-17A1-4222-8D94-91C5C5D3C0DE}" srcOrd="4" destOrd="0" presId="urn:microsoft.com/office/officeart/2005/8/layout/chevron2"/>
    <dgm:cxn modelId="{A89D5E0D-A5E4-436C-91AC-A50440B2F9C9}" type="presParOf" srcId="{04CCB507-17A1-4222-8D94-91C5C5D3C0DE}" destId="{6F3610A1-2017-4AB7-8BC7-206C67BF2A67}" srcOrd="0" destOrd="0" presId="urn:microsoft.com/office/officeart/2005/8/layout/chevron2"/>
    <dgm:cxn modelId="{E962D459-AB66-452C-A30A-3F52A3B13E00}" type="presParOf" srcId="{04CCB507-17A1-4222-8D94-91C5C5D3C0DE}" destId="{D44A5198-49AE-448F-8EAD-38DD759A071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FF3750-8A68-4124-B52B-64307D31C479}" type="doc">
      <dgm:prSet loTypeId="urn:microsoft.com/office/officeart/2005/8/layout/chevron2" loCatId="list" qsTypeId="urn:microsoft.com/office/officeart/2005/8/quickstyle/simple1" qsCatId="simple" csTypeId="urn:microsoft.com/office/officeart/2005/8/colors/colorful1#6" csCatId="colorful" phldr="1"/>
      <dgm:spPr/>
      <dgm:t>
        <a:bodyPr/>
        <a:lstStyle/>
        <a:p>
          <a:endParaRPr lang="ru-RU"/>
        </a:p>
      </dgm:t>
    </dgm:pt>
    <dgm:pt modelId="{733349C0-9D28-465B-BA81-0452E576737A}">
      <dgm:prSet phldrT="[Текст]" custT="1"/>
      <dgm:spPr/>
      <dgm:t>
        <a:bodyPr/>
        <a:lstStyle/>
        <a:p>
          <a:r>
            <a:rPr lang="en-US" sz="1600" dirty="0" smtClean="0"/>
            <a:t>Development of web applications based on Oracle (Oracle-2) </a:t>
          </a:r>
          <a:endParaRPr lang="ru-RU" sz="1600" dirty="0"/>
        </a:p>
      </dgm:t>
    </dgm:pt>
    <dgm:pt modelId="{9A1606A2-E7F8-4099-AB4D-57F5349CAF63}" type="parTrans" cxnId="{1D5A57EF-0ADF-4B49-AD97-31690E92F3FA}">
      <dgm:prSet/>
      <dgm:spPr/>
      <dgm:t>
        <a:bodyPr/>
        <a:lstStyle/>
        <a:p>
          <a:endParaRPr lang="ru-RU" sz="1100"/>
        </a:p>
      </dgm:t>
    </dgm:pt>
    <dgm:pt modelId="{7825533D-40F0-4367-889F-43B1B95DB811}" type="sibTrans" cxnId="{1D5A57EF-0ADF-4B49-AD97-31690E92F3FA}">
      <dgm:prSet/>
      <dgm:spPr/>
      <dgm:t>
        <a:bodyPr/>
        <a:lstStyle/>
        <a:p>
          <a:endParaRPr lang="ru-RU" sz="1100"/>
        </a:p>
      </dgm:t>
    </dgm:pt>
    <dgm:pt modelId="{0C6FB111-D791-4592-884A-AF63DBA2CF22}">
      <dgm:prSet custT="1"/>
      <dgm:spPr/>
      <dgm:t>
        <a:bodyPr/>
        <a:lstStyle/>
        <a:p>
          <a:r>
            <a:rPr lang="en-US" sz="1600" dirty="0" smtClean="0"/>
            <a:t>Oracle </a:t>
          </a:r>
          <a:r>
            <a:rPr lang="en-US" sz="1600" dirty="0" err="1" smtClean="0"/>
            <a:t>NoSQL</a:t>
          </a:r>
          <a:r>
            <a:rPr lang="en-US" sz="1600" dirty="0" smtClean="0"/>
            <a:t> Database (Oracle-3)</a:t>
          </a:r>
          <a:endParaRPr lang="ru-RU" sz="1600" dirty="0" smtClean="0"/>
        </a:p>
      </dgm:t>
    </dgm:pt>
    <dgm:pt modelId="{5FCFB763-7580-4D4B-9508-C71D3E7D7CCF}" type="parTrans" cxnId="{D10FCA9A-805C-4322-BFDD-BDF112EBD1C5}">
      <dgm:prSet/>
      <dgm:spPr/>
      <dgm:t>
        <a:bodyPr/>
        <a:lstStyle/>
        <a:p>
          <a:endParaRPr lang="ru-RU" sz="1100"/>
        </a:p>
      </dgm:t>
    </dgm:pt>
    <dgm:pt modelId="{527EC313-9276-4891-95DB-672EDD4DADE9}" type="sibTrans" cxnId="{D10FCA9A-805C-4322-BFDD-BDF112EBD1C5}">
      <dgm:prSet/>
      <dgm:spPr/>
      <dgm:t>
        <a:bodyPr/>
        <a:lstStyle/>
        <a:p>
          <a:endParaRPr lang="ru-RU" sz="1100"/>
        </a:p>
      </dgm:t>
    </dgm:pt>
    <dgm:pt modelId="{A06127B2-4B4E-4A31-9598-693858835F3D}">
      <dgm:prSet phldrT="[Текст]" custT="1"/>
      <dgm:spPr/>
      <dgm:t>
        <a:bodyPr/>
        <a:lstStyle/>
        <a:p>
          <a:r>
            <a:rPr lang="en-US" sz="1400" dirty="0" smtClean="0"/>
            <a:t>6 </a:t>
          </a:r>
          <a:r>
            <a:rPr lang="ru-RU" sz="1400" dirty="0" smtClean="0"/>
            <a:t>сем</a:t>
          </a:r>
          <a:endParaRPr lang="ru-RU" sz="1400" dirty="0"/>
        </a:p>
      </dgm:t>
    </dgm:pt>
    <dgm:pt modelId="{3AB6F70A-B030-4A6F-A8E7-A86677733AE0}" type="parTrans" cxnId="{3C86E27D-5F66-4CC2-8611-7A44696C86A2}">
      <dgm:prSet/>
      <dgm:spPr/>
      <dgm:t>
        <a:bodyPr/>
        <a:lstStyle/>
        <a:p>
          <a:endParaRPr lang="ru-RU" sz="1100"/>
        </a:p>
      </dgm:t>
    </dgm:pt>
    <dgm:pt modelId="{10E5E6A0-0577-4EEF-A76A-3C785FAF9990}" type="sibTrans" cxnId="{3C86E27D-5F66-4CC2-8611-7A44696C86A2}">
      <dgm:prSet/>
      <dgm:spPr/>
      <dgm:t>
        <a:bodyPr/>
        <a:lstStyle/>
        <a:p>
          <a:endParaRPr lang="ru-RU" sz="1100"/>
        </a:p>
      </dgm:t>
    </dgm:pt>
    <dgm:pt modelId="{41E9133C-EC36-4AB7-9987-B94EC7D28E74}">
      <dgm:prSet custT="1"/>
      <dgm:spPr/>
      <dgm:t>
        <a:bodyPr/>
        <a:lstStyle/>
        <a:p>
          <a:r>
            <a:rPr lang="en-US" sz="1400" dirty="0" smtClean="0"/>
            <a:t>7</a:t>
          </a:r>
          <a:r>
            <a:rPr lang="ru-RU" sz="1400" dirty="0" smtClean="0"/>
            <a:t> сем.</a:t>
          </a:r>
        </a:p>
      </dgm:t>
    </dgm:pt>
    <dgm:pt modelId="{0944947C-621C-4276-A8D7-25B7B9E5A4AE}" type="parTrans" cxnId="{18207567-2F8B-4A5B-91F3-0ED4A1A2A389}">
      <dgm:prSet/>
      <dgm:spPr/>
      <dgm:t>
        <a:bodyPr/>
        <a:lstStyle/>
        <a:p>
          <a:endParaRPr lang="ru-RU" sz="1100"/>
        </a:p>
      </dgm:t>
    </dgm:pt>
    <dgm:pt modelId="{9F7ABDF8-A200-4AAC-B1B3-EBBB53C00D28}" type="sibTrans" cxnId="{18207567-2F8B-4A5B-91F3-0ED4A1A2A389}">
      <dgm:prSet/>
      <dgm:spPr/>
      <dgm:t>
        <a:bodyPr/>
        <a:lstStyle/>
        <a:p>
          <a:endParaRPr lang="ru-RU" sz="1100"/>
        </a:p>
      </dgm:t>
    </dgm:pt>
    <dgm:pt modelId="{AB2BD730-5082-4974-A039-602BA8E7BBD1}">
      <dgm:prSet phldrT="[Текст]" custT="1"/>
      <dgm:spPr/>
      <dgm:t>
        <a:bodyPr/>
        <a:lstStyle/>
        <a:p>
          <a:r>
            <a:rPr lang="ru-RU" sz="1400" dirty="0" smtClean="0"/>
            <a:t>5 сем</a:t>
          </a:r>
          <a:endParaRPr lang="ru-RU" sz="1400" dirty="0"/>
        </a:p>
      </dgm:t>
    </dgm:pt>
    <dgm:pt modelId="{9F464593-9512-4628-A2EF-C0D108C78C20}" type="parTrans" cxnId="{39BE3C7B-370E-48AF-8143-15AAFF829ADC}">
      <dgm:prSet/>
      <dgm:spPr/>
      <dgm:t>
        <a:bodyPr/>
        <a:lstStyle/>
        <a:p>
          <a:endParaRPr lang="ru-RU" sz="1400"/>
        </a:p>
      </dgm:t>
    </dgm:pt>
    <dgm:pt modelId="{15FF5B0D-9A52-40EB-83F4-BC94E699DB9C}" type="sibTrans" cxnId="{39BE3C7B-370E-48AF-8143-15AAFF829ADC}">
      <dgm:prSet/>
      <dgm:spPr/>
      <dgm:t>
        <a:bodyPr/>
        <a:lstStyle/>
        <a:p>
          <a:endParaRPr lang="ru-RU" sz="1400"/>
        </a:p>
      </dgm:t>
    </dgm:pt>
    <dgm:pt modelId="{47B64AEE-BAF8-4FEB-ACEC-EDA04F17E712}">
      <dgm:prSet phldrT="[Текст]" custT="1"/>
      <dgm:spPr/>
      <dgm:t>
        <a:bodyPr/>
        <a:lstStyle/>
        <a:p>
          <a:r>
            <a:rPr lang="en-US" sz="1600" dirty="0" smtClean="0"/>
            <a:t>Programming on PL / SQL (Oracle-1)</a:t>
          </a:r>
          <a:endParaRPr lang="ru-RU" sz="1600" dirty="0"/>
        </a:p>
      </dgm:t>
    </dgm:pt>
    <dgm:pt modelId="{F2D0E466-C0BB-4A95-AE25-341FA819AEE4}" type="parTrans" cxnId="{00DB77AB-4CEE-4DF7-9EE1-9098F5FE463D}">
      <dgm:prSet/>
      <dgm:spPr/>
      <dgm:t>
        <a:bodyPr/>
        <a:lstStyle/>
        <a:p>
          <a:endParaRPr lang="ru-RU" sz="1400"/>
        </a:p>
      </dgm:t>
    </dgm:pt>
    <dgm:pt modelId="{CAAAE1BA-1106-49B4-9FFF-8301D5C8D1E6}" type="sibTrans" cxnId="{00DB77AB-4CEE-4DF7-9EE1-9098F5FE463D}">
      <dgm:prSet/>
      <dgm:spPr/>
      <dgm:t>
        <a:bodyPr/>
        <a:lstStyle/>
        <a:p>
          <a:endParaRPr lang="ru-RU" sz="1400"/>
        </a:p>
      </dgm:t>
    </dgm:pt>
    <dgm:pt modelId="{57F97E0B-1B6A-4270-AE87-DDE7106029AE}" type="pres">
      <dgm:prSet presAssocID="{DCFF3750-8A68-4124-B52B-64307D31C479}" presName="linearFlow" presStyleCnt="0">
        <dgm:presLayoutVars>
          <dgm:dir/>
          <dgm:animLvl val="lvl"/>
          <dgm:resizeHandles val="exact"/>
        </dgm:presLayoutVars>
      </dgm:prSet>
      <dgm:spPr/>
      <dgm:t>
        <a:bodyPr/>
        <a:lstStyle/>
        <a:p>
          <a:endParaRPr lang="ru-RU"/>
        </a:p>
      </dgm:t>
    </dgm:pt>
    <dgm:pt modelId="{3426F45B-E776-4DB7-8991-D129E9620B08}" type="pres">
      <dgm:prSet presAssocID="{AB2BD730-5082-4974-A039-602BA8E7BBD1}" presName="composite" presStyleCnt="0"/>
      <dgm:spPr/>
    </dgm:pt>
    <dgm:pt modelId="{1BF6296C-6C88-4376-BC6F-C954E451F6A7}" type="pres">
      <dgm:prSet presAssocID="{AB2BD730-5082-4974-A039-602BA8E7BBD1}" presName="parentText" presStyleLbl="alignNode1" presStyleIdx="0" presStyleCnt="3">
        <dgm:presLayoutVars>
          <dgm:chMax val="1"/>
          <dgm:bulletEnabled val="1"/>
        </dgm:presLayoutVars>
      </dgm:prSet>
      <dgm:spPr/>
      <dgm:t>
        <a:bodyPr/>
        <a:lstStyle/>
        <a:p>
          <a:endParaRPr lang="ru-RU"/>
        </a:p>
      </dgm:t>
    </dgm:pt>
    <dgm:pt modelId="{46139E27-715C-43AD-B7FB-687F4EDB74A6}" type="pres">
      <dgm:prSet presAssocID="{AB2BD730-5082-4974-A039-602BA8E7BBD1}" presName="descendantText" presStyleLbl="alignAcc1" presStyleIdx="0" presStyleCnt="3" custLinFactNeighborX="-70" custLinFactNeighborY="11610">
        <dgm:presLayoutVars>
          <dgm:bulletEnabled val="1"/>
        </dgm:presLayoutVars>
      </dgm:prSet>
      <dgm:spPr/>
      <dgm:t>
        <a:bodyPr/>
        <a:lstStyle/>
        <a:p>
          <a:endParaRPr lang="ru-RU"/>
        </a:p>
      </dgm:t>
    </dgm:pt>
    <dgm:pt modelId="{47396493-2AE5-455C-8498-805F397023EF}" type="pres">
      <dgm:prSet presAssocID="{15FF5B0D-9A52-40EB-83F4-BC94E699DB9C}" presName="sp" presStyleCnt="0"/>
      <dgm:spPr/>
    </dgm:pt>
    <dgm:pt modelId="{17924F0D-43BE-4BF9-8059-3DE0CA0389DA}" type="pres">
      <dgm:prSet presAssocID="{A06127B2-4B4E-4A31-9598-693858835F3D}" presName="composite" presStyleCnt="0"/>
      <dgm:spPr/>
    </dgm:pt>
    <dgm:pt modelId="{D0101C2B-D4AC-4C4F-96B4-A0349EE86A9A}" type="pres">
      <dgm:prSet presAssocID="{A06127B2-4B4E-4A31-9598-693858835F3D}" presName="parentText" presStyleLbl="alignNode1" presStyleIdx="1" presStyleCnt="3">
        <dgm:presLayoutVars>
          <dgm:chMax val="1"/>
          <dgm:bulletEnabled val="1"/>
        </dgm:presLayoutVars>
      </dgm:prSet>
      <dgm:spPr/>
      <dgm:t>
        <a:bodyPr/>
        <a:lstStyle/>
        <a:p>
          <a:endParaRPr lang="ru-RU"/>
        </a:p>
      </dgm:t>
    </dgm:pt>
    <dgm:pt modelId="{FC930B9A-044B-4CF4-8FA3-36E28F0FB13D}" type="pres">
      <dgm:prSet presAssocID="{A06127B2-4B4E-4A31-9598-693858835F3D}" presName="descendantText" presStyleLbl="alignAcc1" presStyleIdx="1" presStyleCnt="3">
        <dgm:presLayoutVars>
          <dgm:bulletEnabled val="1"/>
        </dgm:presLayoutVars>
      </dgm:prSet>
      <dgm:spPr/>
      <dgm:t>
        <a:bodyPr/>
        <a:lstStyle/>
        <a:p>
          <a:endParaRPr lang="ru-RU"/>
        </a:p>
      </dgm:t>
    </dgm:pt>
    <dgm:pt modelId="{1ADCCBE2-AB02-4437-984A-9C474E7A9852}" type="pres">
      <dgm:prSet presAssocID="{10E5E6A0-0577-4EEF-A76A-3C785FAF9990}" presName="sp" presStyleCnt="0"/>
      <dgm:spPr/>
    </dgm:pt>
    <dgm:pt modelId="{04CCB507-17A1-4222-8D94-91C5C5D3C0DE}" type="pres">
      <dgm:prSet presAssocID="{41E9133C-EC36-4AB7-9987-B94EC7D28E74}" presName="composite" presStyleCnt="0"/>
      <dgm:spPr/>
    </dgm:pt>
    <dgm:pt modelId="{6F3610A1-2017-4AB7-8BC7-206C67BF2A67}" type="pres">
      <dgm:prSet presAssocID="{41E9133C-EC36-4AB7-9987-B94EC7D28E74}" presName="parentText" presStyleLbl="alignNode1" presStyleIdx="2" presStyleCnt="3">
        <dgm:presLayoutVars>
          <dgm:chMax val="1"/>
          <dgm:bulletEnabled val="1"/>
        </dgm:presLayoutVars>
      </dgm:prSet>
      <dgm:spPr/>
      <dgm:t>
        <a:bodyPr/>
        <a:lstStyle/>
        <a:p>
          <a:endParaRPr lang="ru-RU"/>
        </a:p>
      </dgm:t>
    </dgm:pt>
    <dgm:pt modelId="{D44A5198-49AE-448F-8EAD-38DD759A0716}" type="pres">
      <dgm:prSet presAssocID="{41E9133C-EC36-4AB7-9987-B94EC7D28E74}" presName="descendantText" presStyleLbl="alignAcc1" presStyleIdx="2" presStyleCnt="3">
        <dgm:presLayoutVars>
          <dgm:bulletEnabled val="1"/>
        </dgm:presLayoutVars>
      </dgm:prSet>
      <dgm:spPr/>
      <dgm:t>
        <a:bodyPr/>
        <a:lstStyle/>
        <a:p>
          <a:endParaRPr lang="ru-RU"/>
        </a:p>
      </dgm:t>
    </dgm:pt>
  </dgm:ptLst>
  <dgm:cxnLst>
    <dgm:cxn modelId="{1D5A57EF-0ADF-4B49-AD97-31690E92F3FA}" srcId="{A06127B2-4B4E-4A31-9598-693858835F3D}" destId="{733349C0-9D28-465B-BA81-0452E576737A}" srcOrd="0" destOrd="0" parTransId="{9A1606A2-E7F8-4099-AB4D-57F5349CAF63}" sibTransId="{7825533D-40F0-4367-889F-43B1B95DB811}"/>
    <dgm:cxn modelId="{F3BB9EB9-8CFD-456D-A6EE-61E7AF8E040A}" type="presOf" srcId="{A06127B2-4B4E-4A31-9598-693858835F3D}" destId="{D0101C2B-D4AC-4C4F-96B4-A0349EE86A9A}" srcOrd="0" destOrd="0" presId="urn:microsoft.com/office/officeart/2005/8/layout/chevron2"/>
    <dgm:cxn modelId="{D10FCA9A-805C-4322-BFDD-BDF112EBD1C5}" srcId="{41E9133C-EC36-4AB7-9987-B94EC7D28E74}" destId="{0C6FB111-D791-4592-884A-AF63DBA2CF22}" srcOrd="0" destOrd="0" parTransId="{5FCFB763-7580-4D4B-9508-C71D3E7D7CCF}" sibTransId="{527EC313-9276-4891-95DB-672EDD4DADE9}"/>
    <dgm:cxn modelId="{18207567-2F8B-4A5B-91F3-0ED4A1A2A389}" srcId="{DCFF3750-8A68-4124-B52B-64307D31C479}" destId="{41E9133C-EC36-4AB7-9987-B94EC7D28E74}" srcOrd="2" destOrd="0" parTransId="{0944947C-621C-4276-A8D7-25B7B9E5A4AE}" sibTransId="{9F7ABDF8-A200-4AAC-B1B3-EBBB53C00D28}"/>
    <dgm:cxn modelId="{39BE3C7B-370E-48AF-8143-15AAFF829ADC}" srcId="{DCFF3750-8A68-4124-B52B-64307D31C479}" destId="{AB2BD730-5082-4974-A039-602BA8E7BBD1}" srcOrd="0" destOrd="0" parTransId="{9F464593-9512-4628-A2EF-C0D108C78C20}" sibTransId="{15FF5B0D-9A52-40EB-83F4-BC94E699DB9C}"/>
    <dgm:cxn modelId="{D6927290-1E63-4BE1-A1BD-C70F2D1F33B7}" type="presOf" srcId="{47B64AEE-BAF8-4FEB-ACEC-EDA04F17E712}" destId="{46139E27-715C-43AD-B7FB-687F4EDB74A6}" srcOrd="0" destOrd="0" presId="urn:microsoft.com/office/officeart/2005/8/layout/chevron2"/>
    <dgm:cxn modelId="{5A7B09F4-BFEC-4B51-8D3D-07C461F1A55D}" type="presOf" srcId="{733349C0-9D28-465B-BA81-0452E576737A}" destId="{FC930B9A-044B-4CF4-8FA3-36E28F0FB13D}" srcOrd="0" destOrd="0" presId="urn:microsoft.com/office/officeart/2005/8/layout/chevron2"/>
    <dgm:cxn modelId="{00DB77AB-4CEE-4DF7-9EE1-9098F5FE463D}" srcId="{AB2BD730-5082-4974-A039-602BA8E7BBD1}" destId="{47B64AEE-BAF8-4FEB-ACEC-EDA04F17E712}" srcOrd="0" destOrd="0" parTransId="{F2D0E466-C0BB-4A95-AE25-341FA819AEE4}" sibTransId="{CAAAE1BA-1106-49B4-9FFF-8301D5C8D1E6}"/>
    <dgm:cxn modelId="{384C8D2A-8BA1-4C78-BB57-2C61AB821B1D}" type="presOf" srcId="{AB2BD730-5082-4974-A039-602BA8E7BBD1}" destId="{1BF6296C-6C88-4376-BC6F-C954E451F6A7}" srcOrd="0" destOrd="0" presId="urn:microsoft.com/office/officeart/2005/8/layout/chevron2"/>
    <dgm:cxn modelId="{BBEB3E1A-CC41-4FEC-A6D7-2CC73C555DB7}" type="presOf" srcId="{DCFF3750-8A68-4124-B52B-64307D31C479}" destId="{57F97E0B-1B6A-4270-AE87-DDE7106029AE}" srcOrd="0" destOrd="0" presId="urn:microsoft.com/office/officeart/2005/8/layout/chevron2"/>
    <dgm:cxn modelId="{3C86E27D-5F66-4CC2-8611-7A44696C86A2}" srcId="{DCFF3750-8A68-4124-B52B-64307D31C479}" destId="{A06127B2-4B4E-4A31-9598-693858835F3D}" srcOrd="1" destOrd="0" parTransId="{3AB6F70A-B030-4A6F-A8E7-A86677733AE0}" sibTransId="{10E5E6A0-0577-4EEF-A76A-3C785FAF9990}"/>
    <dgm:cxn modelId="{E85F0093-B945-4E75-A4E4-498EF9AE4892}" type="presOf" srcId="{41E9133C-EC36-4AB7-9987-B94EC7D28E74}" destId="{6F3610A1-2017-4AB7-8BC7-206C67BF2A67}" srcOrd="0" destOrd="0" presId="urn:microsoft.com/office/officeart/2005/8/layout/chevron2"/>
    <dgm:cxn modelId="{19B3951A-B7CA-4E6E-82B5-0742A037A1F7}" type="presOf" srcId="{0C6FB111-D791-4592-884A-AF63DBA2CF22}" destId="{D44A5198-49AE-448F-8EAD-38DD759A0716}" srcOrd="0" destOrd="0" presId="urn:microsoft.com/office/officeart/2005/8/layout/chevron2"/>
    <dgm:cxn modelId="{DE549A92-0E4D-4A51-9C0C-2F2ACB02BC23}" type="presParOf" srcId="{57F97E0B-1B6A-4270-AE87-DDE7106029AE}" destId="{3426F45B-E776-4DB7-8991-D129E9620B08}" srcOrd="0" destOrd="0" presId="urn:microsoft.com/office/officeart/2005/8/layout/chevron2"/>
    <dgm:cxn modelId="{E3F49514-59D5-4ED1-9B45-33FEC4A74017}" type="presParOf" srcId="{3426F45B-E776-4DB7-8991-D129E9620B08}" destId="{1BF6296C-6C88-4376-BC6F-C954E451F6A7}" srcOrd="0" destOrd="0" presId="urn:microsoft.com/office/officeart/2005/8/layout/chevron2"/>
    <dgm:cxn modelId="{98261547-7A89-41F0-8A5B-FF62E3E9740F}" type="presParOf" srcId="{3426F45B-E776-4DB7-8991-D129E9620B08}" destId="{46139E27-715C-43AD-B7FB-687F4EDB74A6}" srcOrd="1" destOrd="0" presId="urn:microsoft.com/office/officeart/2005/8/layout/chevron2"/>
    <dgm:cxn modelId="{8347AF1A-A7A3-4DF7-ADC0-8F245BDA229D}" type="presParOf" srcId="{57F97E0B-1B6A-4270-AE87-DDE7106029AE}" destId="{47396493-2AE5-455C-8498-805F397023EF}" srcOrd="1" destOrd="0" presId="urn:microsoft.com/office/officeart/2005/8/layout/chevron2"/>
    <dgm:cxn modelId="{D937CEBC-03E6-4EA5-8CDC-92368F63EB72}" type="presParOf" srcId="{57F97E0B-1B6A-4270-AE87-DDE7106029AE}" destId="{17924F0D-43BE-4BF9-8059-3DE0CA0389DA}" srcOrd="2" destOrd="0" presId="urn:microsoft.com/office/officeart/2005/8/layout/chevron2"/>
    <dgm:cxn modelId="{5B3DE486-EDA3-4230-993D-CA418443CA86}" type="presParOf" srcId="{17924F0D-43BE-4BF9-8059-3DE0CA0389DA}" destId="{D0101C2B-D4AC-4C4F-96B4-A0349EE86A9A}" srcOrd="0" destOrd="0" presId="urn:microsoft.com/office/officeart/2005/8/layout/chevron2"/>
    <dgm:cxn modelId="{C0B204A3-DE6E-48F2-9FE1-EC056F0C955D}" type="presParOf" srcId="{17924F0D-43BE-4BF9-8059-3DE0CA0389DA}" destId="{FC930B9A-044B-4CF4-8FA3-36E28F0FB13D}" srcOrd="1" destOrd="0" presId="urn:microsoft.com/office/officeart/2005/8/layout/chevron2"/>
    <dgm:cxn modelId="{E95A0E63-3F04-4E9C-8DFC-289DCDD4E1EA}" type="presParOf" srcId="{57F97E0B-1B6A-4270-AE87-DDE7106029AE}" destId="{1ADCCBE2-AB02-4437-984A-9C474E7A9852}" srcOrd="3" destOrd="0" presId="urn:microsoft.com/office/officeart/2005/8/layout/chevron2"/>
    <dgm:cxn modelId="{BD316AC7-825B-4941-8A4C-AD114DD0B3B7}" type="presParOf" srcId="{57F97E0B-1B6A-4270-AE87-DDE7106029AE}" destId="{04CCB507-17A1-4222-8D94-91C5C5D3C0DE}" srcOrd="4" destOrd="0" presId="urn:microsoft.com/office/officeart/2005/8/layout/chevron2"/>
    <dgm:cxn modelId="{CB14689D-7663-4F2B-8FC8-04C66BCC562B}" type="presParOf" srcId="{04CCB507-17A1-4222-8D94-91C5C5D3C0DE}" destId="{6F3610A1-2017-4AB7-8BC7-206C67BF2A67}" srcOrd="0" destOrd="0" presId="urn:microsoft.com/office/officeart/2005/8/layout/chevron2"/>
    <dgm:cxn modelId="{2C8C7891-C6DA-476D-90CE-E22289C9359D}" type="presParOf" srcId="{04CCB507-17A1-4222-8D94-91C5C5D3C0DE}" destId="{D44A5198-49AE-448F-8EAD-38DD759A071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FF3750-8A68-4124-B52B-64307D31C479}" type="doc">
      <dgm:prSet loTypeId="urn:microsoft.com/office/officeart/2005/8/layout/chevron2" loCatId="list" qsTypeId="urn:microsoft.com/office/officeart/2005/8/quickstyle/simple3" qsCatId="simple" csTypeId="urn:microsoft.com/office/officeart/2005/8/colors/accent2_5" csCatId="accent2" phldr="1"/>
      <dgm:spPr/>
      <dgm:t>
        <a:bodyPr/>
        <a:lstStyle/>
        <a:p>
          <a:endParaRPr lang="ru-RU"/>
        </a:p>
      </dgm:t>
    </dgm:pt>
    <dgm:pt modelId="{733349C0-9D28-465B-BA81-0452E576737A}">
      <dgm:prSet phldrT="[Текст]" custT="1"/>
      <dgm:spPr/>
      <dgm:t>
        <a:bodyPr/>
        <a:lstStyle/>
        <a:p>
          <a:r>
            <a:rPr lang="en-US" sz="1600" dirty="0" smtClean="0">
              <a:latin typeface="Arial" charset="0"/>
              <a:cs typeface="Arial" charset="0"/>
            </a:rPr>
            <a:t>Fundamentals to ERP (ERP-1)</a:t>
          </a:r>
          <a:endParaRPr lang="ru-RU" sz="1600" dirty="0">
            <a:latin typeface="Arial" charset="0"/>
            <a:ea typeface="Arial" charset="0"/>
            <a:cs typeface="Arial" charset="0"/>
          </a:endParaRPr>
        </a:p>
      </dgm:t>
    </dgm:pt>
    <dgm:pt modelId="{9A1606A2-E7F8-4099-AB4D-57F5349CAF63}" type="parTrans" cxnId="{1D5A57EF-0ADF-4B49-AD97-31690E92F3FA}">
      <dgm:prSet/>
      <dgm:spPr/>
      <dgm:t>
        <a:bodyPr/>
        <a:lstStyle/>
        <a:p>
          <a:endParaRPr lang="ru-RU" sz="1600">
            <a:latin typeface="Arial" charset="0"/>
            <a:ea typeface="Arial" charset="0"/>
            <a:cs typeface="Arial" charset="0"/>
          </a:endParaRPr>
        </a:p>
      </dgm:t>
    </dgm:pt>
    <dgm:pt modelId="{7825533D-40F0-4367-889F-43B1B95DB811}" type="sibTrans" cxnId="{1D5A57EF-0ADF-4B49-AD97-31690E92F3FA}">
      <dgm:prSet/>
      <dgm:spPr/>
      <dgm:t>
        <a:bodyPr/>
        <a:lstStyle/>
        <a:p>
          <a:endParaRPr lang="ru-RU" sz="1600">
            <a:latin typeface="Arial" charset="0"/>
            <a:ea typeface="Arial" charset="0"/>
            <a:cs typeface="Arial" charset="0"/>
          </a:endParaRPr>
        </a:p>
      </dgm:t>
    </dgm:pt>
    <dgm:pt modelId="{0C6FB111-D791-4592-884A-AF63DBA2CF22}">
      <dgm:prSet custT="1"/>
      <dgm:spPr/>
      <dgm:t>
        <a:bodyPr/>
        <a:lstStyle/>
        <a:p>
          <a:r>
            <a:rPr lang="en-US" sz="1600" dirty="0" smtClean="0">
              <a:latin typeface="Arial" charset="0"/>
              <a:cs typeface="Arial" charset="0"/>
            </a:rPr>
            <a:t>Introduction to SAP programming on ABAP (ERP </a:t>
          </a:r>
          <a:r>
            <a:rPr lang="ru-RU" sz="1600" dirty="0" smtClean="0">
              <a:latin typeface="Arial" charset="0"/>
              <a:cs typeface="Arial" charset="0"/>
            </a:rPr>
            <a:t>2</a:t>
          </a:r>
          <a:r>
            <a:rPr lang="en-US" sz="1600" dirty="0" smtClean="0">
              <a:latin typeface="Arial" charset="0"/>
              <a:cs typeface="Arial" charset="0"/>
            </a:rPr>
            <a:t>)</a:t>
          </a:r>
          <a:endParaRPr lang="ru-RU" sz="1600" dirty="0" smtClean="0">
            <a:latin typeface="Arial" charset="0"/>
            <a:ea typeface="Arial" charset="0"/>
            <a:cs typeface="Arial" charset="0"/>
          </a:endParaRPr>
        </a:p>
      </dgm:t>
    </dgm:pt>
    <dgm:pt modelId="{5FCFB763-7580-4D4B-9508-C71D3E7D7CCF}" type="parTrans" cxnId="{D10FCA9A-805C-4322-BFDD-BDF112EBD1C5}">
      <dgm:prSet/>
      <dgm:spPr/>
      <dgm:t>
        <a:bodyPr/>
        <a:lstStyle/>
        <a:p>
          <a:endParaRPr lang="ru-RU" sz="1600">
            <a:latin typeface="Arial" charset="0"/>
            <a:ea typeface="Arial" charset="0"/>
            <a:cs typeface="Arial" charset="0"/>
          </a:endParaRPr>
        </a:p>
      </dgm:t>
    </dgm:pt>
    <dgm:pt modelId="{527EC313-9276-4891-95DB-672EDD4DADE9}" type="sibTrans" cxnId="{D10FCA9A-805C-4322-BFDD-BDF112EBD1C5}">
      <dgm:prSet/>
      <dgm:spPr/>
      <dgm:t>
        <a:bodyPr/>
        <a:lstStyle/>
        <a:p>
          <a:endParaRPr lang="ru-RU" sz="1600">
            <a:latin typeface="Arial" charset="0"/>
            <a:ea typeface="Arial" charset="0"/>
            <a:cs typeface="Arial" charset="0"/>
          </a:endParaRPr>
        </a:p>
      </dgm:t>
    </dgm:pt>
    <dgm:pt modelId="{A06127B2-4B4E-4A31-9598-693858835F3D}">
      <dgm:prSet phldrT="[Текст]" custT="1"/>
      <dgm:spPr/>
      <dgm:t>
        <a:bodyPr/>
        <a:lstStyle/>
        <a:p>
          <a:r>
            <a:rPr lang="en-US" sz="1600" dirty="0" smtClean="0">
              <a:latin typeface="Arial" charset="0"/>
              <a:ea typeface="Arial" charset="0"/>
              <a:cs typeface="Arial" charset="0"/>
            </a:rPr>
            <a:t>5 </a:t>
          </a:r>
          <a:r>
            <a:rPr lang="ru-RU" sz="1600" dirty="0" smtClean="0">
              <a:latin typeface="Arial" charset="0"/>
              <a:ea typeface="Arial" charset="0"/>
              <a:cs typeface="Arial" charset="0"/>
            </a:rPr>
            <a:t>с.</a:t>
          </a:r>
          <a:endParaRPr lang="ru-RU" sz="1600" dirty="0">
            <a:latin typeface="Arial" charset="0"/>
            <a:ea typeface="Arial" charset="0"/>
            <a:cs typeface="Arial" charset="0"/>
          </a:endParaRPr>
        </a:p>
      </dgm:t>
    </dgm:pt>
    <dgm:pt modelId="{3AB6F70A-B030-4A6F-A8E7-A86677733AE0}" type="parTrans" cxnId="{3C86E27D-5F66-4CC2-8611-7A44696C86A2}">
      <dgm:prSet/>
      <dgm:spPr/>
      <dgm:t>
        <a:bodyPr/>
        <a:lstStyle/>
        <a:p>
          <a:endParaRPr lang="ru-RU" sz="1600">
            <a:latin typeface="Arial" charset="0"/>
            <a:ea typeface="Arial" charset="0"/>
            <a:cs typeface="Arial" charset="0"/>
          </a:endParaRPr>
        </a:p>
      </dgm:t>
    </dgm:pt>
    <dgm:pt modelId="{10E5E6A0-0577-4EEF-A76A-3C785FAF9990}" type="sibTrans" cxnId="{3C86E27D-5F66-4CC2-8611-7A44696C86A2}">
      <dgm:prSet/>
      <dgm:spPr/>
      <dgm:t>
        <a:bodyPr/>
        <a:lstStyle/>
        <a:p>
          <a:endParaRPr lang="ru-RU" sz="1600">
            <a:latin typeface="Arial" charset="0"/>
            <a:ea typeface="Arial" charset="0"/>
            <a:cs typeface="Arial" charset="0"/>
          </a:endParaRPr>
        </a:p>
      </dgm:t>
    </dgm:pt>
    <dgm:pt modelId="{41E9133C-EC36-4AB7-9987-B94EC7D28E74}">
      <dgm:prSet custT="1"/>
      <dgm:spPr/>
      <dgm:t>
        <a:bodyPr/>
        <a:lstStyle/>
        <a:p>
          <a:r>
            <a:rPr lang="ru-RU" sz="1600" dirty="0" smtClean="0">
              <a:latin typeface="Arial" charset="0"/>
              <a:ea typeface="Arial" charset="0"/>
              <a:cs typeface="Arial" charset="0"/>
            </a:rPr>
            <a:t>6 с.</a:t>
          </a:r>
        </a:p>
      </dgm:t>
    </dgm:pt>
    <dgm:pt modelId="{0944947C-621C-4276-A8D7-25B7B9E5A4AE}" type="parTrans" cxnId="{18207567-2F8B-4A5B-91F3-0ED4A1A2A389}">
      <dgm:prSet/>
      <dgm:spPr/>
      <dgm:t>
        <a:bodyPr/>
        <a:lstStyle/>
        <a:p>
          <a:endParaRPr lang="ru-RU" sz="1600">
            <a:latin typeface="Arial" charset="0"/>
            <a:ea typeface="Arial" charset="0"/>
            <a:cs typeface="Arial" charset="0"/>
          </a:endParaRPr>
        </a:p>
      </dgm:t>
    </dgm:pt>
    <dgm:pt modelId="{9F7ABDF8-A200-4AAC-B1B3-EBBB53C00D28}" type="sibTrans" cxnId="{18207567-2F8B-4A5B-91F3-0ED4A1A2A389}">
      <dgm:prSet/>
      <dgm:spPr/>
      <dgm:t>
        <a:bodyPr/>
        <a:lstStyle/>
        <a:p>
          <a:endParaRPr lang="ru-RU" sz="1600">
            <a:latin typeface="Arial" charset="0"/>
            <a:ea typeface="Arial" charset="0"/>
            <a:cs typeface="Arial" charset="0"/>
          </a:endParaRPr>
        </a:p>
      </dgm:t>
    </dgm:pt>
    <dgm:pt modelId="{EA424689-D9D3-4606-B816-7889F38F78F9}">
      <dgm:prSet custT="1"/>
      <dgm:spPr/>
      <dgm:t>
        <a:bodyPr/>
        <a:lstStyle/>
        <a:p>
          <a:r>
            <a:rPr lang="en-US" sz="1600" dirty="0" smtClean="0">
              <a:latin typeface="Arial" charset="0"/>
              <a:cs typeface="Arial" charset="0"/>
            </a:rPr>
            <a:t>Development of business applications with SAP (ERP </a:t>
          </a:r>
          <a:r>
            <a:rPr lang="ru-RU" sz="1600" dirty="0" smtClean="0">
              <a:latin typeface="Arial" charset="0"/>
              <a:cs typeface="Arial" charset="0"/>
            </a:rPr>
            <a:t>3</a:t>
          </a:r>
          <a:r>
            <a:rPr lang="en-US" sz="1600" dirty="0" smtClean="0">
              <a:latin typeface="Arial" charset="0"/>
              <a:cs typeface="Arial" charset="0"/>
            </a:rPr>
            <a:t>)</a:t>
          </a:r>
          <a:endParaRPr lang="ru-RU" sz="1600" dirty="0" smtClean="0">
            <a:latin typeface="Arial" charset="0"/>
            <a:ea typeface="Arial" charset="0"/>
            <a:cs typeface="Arial" charset="0"/>
          </a:endParaRPr>
        </a:p>
      </dgm:t>
    </dgm:pt>
    <dgm:pt modelId="{AB24B6D5-289D-4948-9EDF-26538F8C04D5}" type="parTrans" cxnId="{B6394A6E-069E-43EA-BAC0-785BE3B9290B}">
      <dgm:prSet/>
      <dgm:spPr/>
      <dgm:t>
        <a:bodyPr/>
        <a:lstStyle/>
        <a:p>
          <a:endParaRPr lang="ru-RU" sz="1600">
            <a:latin typeface="Arial" charset="0"/>
            <a:ea typeface="Arial" charset="0"/>
            <a:cs typeface="Arial" charset="0"/>
          </a:endParaRPr>
        </a:p>
      </dgm:t>
    </dgm:pt>
    <dgm:pt modelId="{D0CFDA28-90A1-40E5-B8E9-6952CDAA17DE}" type="sibTrans" cxnId="{B6394A6E-069E-43EA-BAC0-785BE3B9290B}">
      <dgm:prSet/>
      <dgm:spPr/>
      <dgm:t>
        <a:bodyPr/>
        <a:lstStyle/>
        <a:p>
          <a:endParaRPr lang="ru-RU" sz="1600">
            <a:latin typeface="Arial" charset="0"/>
            <a:ea typeface="Arial" charset="0"/>
            <a:cs typeface="Arial" charset="0"/>
          </a:endParaRPr>
        </a:p>
      </dgm:t>
    </dgm:pt>
    <dgm:pt modelId="{B2E4693A-2863-4797-992C-E5C6B2D21E41}">
      <dgm:prSet custT="1"/>
      <dgm:spPr/>
      <dgm:t>
        <a:bodyPr/>
        <a:lstStyle/>
        <a:p>
          <a:r>
            <a:rPr lang="ru-RU" sz="1600" dirty="0" smtClean="0">
              <a:latin typeface="Arial" charset="0"/>
              <a:ea typeface="Arial" charset="0"/>
              <a:cs typeface="Arial" charset="0"/>
            </a:rPr>
            <a:t>7 с.</a:t>
          </a:r>
        </a:p>
      </dgm:t>
    </dgm:pt>
    <dgm:pt modelId="{0DC9228B-5506-428E-BEE0-B5E491229C84}" type="parTrans" cxnId="{470F248D-93F5-4B59-9E61-B262556C182D}">
      <dgm:prSet/>
      <dgm:spPr/>
      <dgm:t>
        <a:bodyPr/>
        <a:lstStyle/>
        <a:p>
          <a:endParaRPr lang="ru-RU" sz="1600">
            <a:latin typeface="Arial" charset="0"/>
            <a:ea typeface="Arial" charset="0"/>
            <a:cs typeface="Arial" charset="0"/>
          </a:endParaRPr>
        </a:p>
      </dgm:t>
    </dgm:pt>
    <dgm:pt modelId="{DCDFE4BB-883B-4F7C-9538-0D99CBB62157}" type="sibTrans" cxnId="{470F248D-93F5-4B59-9E61-B262556C182D}">
      <dgm:prSet/>
      <dgm:spPr/>
      <dgm:t>
        <a:bodyPr/>
        <a:lstStyle/>
        <a:p>
          <a:endParaRPr lang="ru-RU" sz="1600">
            <a:latin typeface="Arial" charset="0"/>
            <a:ea typeface="Arial" charset="0"/>
            <a:cs typeface="Arial" charset="0"/>
          </a:endParaRPr>
        </a:p>
      </dgm:t>
    </dgm:pt>
    <dgm:pt modelId="{57F97E0B-1B6A-4270-AE87-DDE7106029AE}" type="pres">
      <dgm:prSet presAssocID="{DCFF3750-8A68-4124-B52B-64307D31C479}" presName="linearFlow" presStyleCnt="0">
        <dgm:presLayoutVars>
          <dgm:dir/>
          <dgm:animLvl val="lvl"/>
          <dgm:resizeHandles val="exact"/>
        </dgm:presLayoutVars>
      </dgm:prSet>
      <dgm:spPr/>
      <dgm:t>
        <a:bodyPr/>
        <a:lstStyle/>
        <a:p>
          <a:endParaRPr lang="ru-RU"/>
        </a:p>
      </dgm:t>
    </dgm:pt>
    <dgm:pt modelId="{17924F0D-43BE-4BF9-8059-3DE0CA0389DA}" type="pres">
      <dgm:prSet presAssocID="{A06127B2-4B4E-4A31-9598-693858835F3D}" presName="composite" presStyleCnt="0"/>
      <dgm:spPr/>
      <dgm:t>
        <a:bodyPr/>
        <a:lstStyle/>
        <a:p>
          <a:endParaRPr lang="ru-RU"/>
        </a:p>
      </dgm:t>
    </dgm:pt>
    <dgm:pt modelId="{D0101C2B-D4AC-4C4F-96B4-A0349EE86A9A}" type="pres">
      <dgm:prSet presAssocID="{A06127B2-4B4E-4A31-9598-693858835F3D}" presName="parentText" presStyleLbl="alignNode1" presStyleIdx="0" presStyleCnt="3">
        <dgm:presLayoutVars>
          <dgm:chMax val="1"/>
          <dgm:bulletEnabled val="1"/>
        </dgm:presLayoutVars>
      </dgm:prSet>
      <dgm:spPr/>
      <dgm:t>
        <a:bodyPr/>
        <a:lstStyle/>
        <a:p>
          <a:endParaRPr lang="ru-RU"/>
        </a:p>
      </dgm:t>
    </dgm:pt>
    <dgm:pt modelId="{FC930B9A-044B-4CF4-8FA3-36E28F0FB13D}" type="pres">
      <dgm:prSet presAssocID="{A06127B2-4B4E-4A31-9598-693858835F3D}" presName="descendantText" presStyleLbl="alignAcc1" presStyleIdx="0" presStyleCnt="3" custLinFactNeighborX="0" custLinFactNeighborY="3782">
        <dgm:presLayoutVars>
          <dgm:bulletEnabled val="1"/>
        </dgm:presLayoutVars>
      </dgm:prSet>
      <dgm:spPr/>
      <dgm:t>
        <a:bodyPr/>
        <a:lstStyle/>
        <a:p>
          <a:endParaRPr lang="ru-RU"/>
        </a:p>
      </dgm:t>
    </dgm:pt>
    <dgm:pt modelId="{1ADCCBE2-AB02-4437-984A-9C474E7A9852}" type="pres">
      <dgm:prSet presAssocID="{10E5E6A0-0577-4EEF-A76A-3C785FAF9990}" presName="sp" presStyleCnt="0"/>
      <dgm:spPr/>
      <dgm:t>
        <a:bodyPr/>
        <a:lstStyle/>
        <a:p>
          <a:endParaRPr lang="ru-RU"/>
        </a:p>
      </dgm:t>
    </dgm:pt>
    <dgm:pt modelId="{04CCB507-17A1-4222-8D94-91C5C5D3C0DE}" type="pres">
      <dgm:prSet presAssocID="{41E9133C-EC36-4AB7-9987-B94EC7D28E74}" presName="composite" presStyleCnt="0"/>
      <dgm:spPr/>
      <dgm:t>
        <a:bodyPr/>
        <a:lstStyle/>
        <a:p>
          <a:endParaRPr lang="ru-RU"/>
        </a:p>
      </dgm:t>
    </dgm:pt>
    <dgm:pt modelId="{6F3610A1-2017-4AB7-8BC7-206C67BF2A67}" type="pres">
      <dgm:prSet presAssocID="{41E9133C-EC36-4AB7-9987-B94EC7D28E74}" presName="parentText" presStyleLbl="alignNode1" presStyleIdx="1" presStyleCnt="3">
        <dgm:presLayoutVars>
          <dgm:chMax val="1"/>
          <dgm:bulletEnabled val="1"/>
        </dgm:presLayoutVars>
      </dgm:prSet>
      <dgm:spPr/>
      <dgm:t>
        <a:bodyPr/>
        <a:lstStyle/>
        <a:p>
          <a:endParaRPr lang="ru-RU"/>
        </a:p>
      </dgm:t>
    </dgm:pt>
    <dgm:pt modelId="{D44A5198-49AE-448F-8EAD-38DD759A0716}" type="pres">
      <dgm:prSet presAssocID="{41E9133C-EC36-4AB7-9987-B94EC7D28E74}" presName="descendantText" presStyleLbl="alignAcc1" presStyleIdx="1" presStyleCnt="3">
        <dgm:presLayoutVars>
          <dgm:bulletEnabled val="1"/>
        </dgm:presLayoutVars>
      </dgm:prSet>
      <dgm:spPr/>
      <dgm:t>
        <a:bodyPr/>
        <a:lstStyle/>
        <a:p>
          <a:endParaRPr lang="ru-RU"/>
        </a:p>
      </dgm:t>
    </dgm:pt>
    <dgm:pt modelId="{F8EEFE6B-0B2E-4B91-8C64-5BE1319C7DA6}" type="pres">
      <dgm:prSet presAssocID="{9F7ABDF8-A200-4AAC-B1B3-EBBB53C00D28}" presName="sp" presStyleCnt="0"/>
      <dgm:spPr/>
      <dgm:t>
        <a:bodyPr/>
        <a:lstStyle/>
        <a:p>
          <a:endParaRPr lang="ru-RU"/>
        </a:p>
      </dgm:t>
    </dgm:pt>
    <dgm:pt modelId="{EAF05175-8FF5-47A1-8311-A33DBDC32D5A}" type="pres">
      <dgm:prSet presAssocID="{B2E4693A-2863-4797-992C-E5C6B2D21E41}" presName="composite" presStyleCnt="0"/>
      <dgm:spPr/>
      <dgm:t>
        <a:bodyPr/>
        <a:lstStyle/>
        <a:p>
          <a:endParaRPr lang="ru-RU"/>
        </a:p>
      </dgm:t>
    </dgm:pt>
    <dgm:pt modelId="{A8C5A3F5-7735-465C-841C-F2EB7F0C8124}" type="pres">
      <dgm:prSet presAssocID="{B2E4693A-2863-4797-992C-E5C6B2D21E41}" presName="parentText" presStyleLbl="alignNode1" presStyleIdx="2" presStyleCnt="3">
        <dgm:presLayoutVars>
          <dgm:chMax val="1"/>
          <dgm:bulletEnabled val="1"/>
        </dgm:presLayoutVars>
      </dgm:prSet>
      <dgm:spPr/>
      <dgm:t>
        <a:bodyPr/>
        <a:lstStyle/>
        <a:p>
          <a:endParaRPr lang="ru-RU"/>
        </a:p>
      </dgm:t>
    </dgm:pt>
    <dgm:pt modelId="{7EA868CE-6AB9-409B-B34A-75BF397DA750}" type="pres">
      <dgm:prSet presAssocID="{B2E4693A-2863-4797-992C-E5C6B2D21E41}" presName="descendantText" presStyleLbl="alignAcc1" presStyleIdx="2" presStyleCnt="3">
        <dgm:presLayoutVars>
          <dgm:bulletEnabled val="1"/>
        </dgm:presLayoutVars>
      </dgm:prSet>
      <dgm:spPr/>
      <dgm:t>
        <a:bodyPr/>
        <a:lstStyle/>
        <a:p>
          <a:endParaRPr lang="ru-RU"/>
        </a:p>
      </dgm:t>
    </dgm:pt>
  </dgm:ptLst>
  <dgm:cxnLst>
    <dgm:cxn modelId="{1D5A57EF-0ADF-4B49-AD97-31690E92F3FA}" srcId="{A06127B2-4B4E-4A31-9598-693858835F3D}" destId="{733349C0-9D28-465B-BA81-0452E576737A}" srcOrd="0" destOrd="0" parTransId="{9A1606A2-E7F8-4099-AB4D-57F5349CAF63}" sibTransId="{7825533D-40F0-4367-889F-43B1B95DB811}"/>
    <dgm:cxn modelId="{470F248D-93F5-4B59-9E61-B262556C182D}" srcId="{DCFF3750-8A68-4124-B52B-64307D31C479}" destId="{B2E4693A-2863-4797-992C-E5C6B2D21E41}" srcOrd="2" destOrd="0" parTransId="{0DC9228B-5506-428E-BEE0-B5E491229C84}" sibTransId="{DCDFE4BB-883B-4F7C-9538-0D99CBB62157}"/>
    <dgm:cxn modelId="{AF8524A1-C249-4378-9515-A3E96EFDAC36}" type="presOf" srcId="{DCFF3750-8A68-4124-B52B-64307D31C479}" destId="{57F97E0B-1B6A-4270-AE87-DDE7106029AE}" srcOrd="0" destOrd="0" presId="urn:microsoft.com/office/officeart/2005/8/layout/chevron2"/>
    <dgm:cxn modelId="{D10FCA9A-805C-4322-BFDD-BDF112EBD1C5}" srcId="{41E9133C-EC36-4AB7-9987-B94EC7D28E74}" destId="{0C6FB111-D791-4592-884A-AF63DBA2CF22}" srcOrd="0" destOrd="0" parTransId="{5FCFB763-7580-4D4B-9508-C71D3E7D7CCF}" sibTransId="{527EC313-9276-4891-95DB-672EDD4DADE9}"/>
    <dgm:cxn modelId="{203F24AA-D8E3-4FC5-B40D-6D3A74326CF7}" type="presOf" srcId="{41E9133C-EC36-4AB7-9987-B94EC7D28E74}" destId="{6F3610A1-2017-4AB7-8BC7-206C67BF2A67}" srcOrd="0" destOrd="0" presId="urn:microsoft.com/office/officeart/2005/8/layout/chevron2"/>
    <dgm:cxn modelId="{AE0E546B-ED6F-47CE-B6BB-2960525B58CE}" type="presOf" srcId="{EA424689-D9D3-4606-B816-7889F38F78F9}" destId="{7EA868CE-6AB9-409B-B34A-75BF397DA750}" srcOrd="0" destOrd="0" presId="urn:microsoft.com/office/officeart/2005/8/layout/chevron2"/>
    <dgm:cxn modelId="{B6394A6E-069E-43EA-BAC0-785BE3B9290B}" srcId="{B2E4693A-2863-4797-992C-E5C6B2D21E41}" destId="{EA424689-D9D3-4606-B816-7889F38F78F9}" srcOrd="0" destOrd="0" parTransId="{AB24B6D5-289D-4948-9EDF-26538F8C04D5}" sibTransId="{D0CFDA28-90A1-40E5-B8E9-6952CDAA17DE}"/>
    <dgm:cxn modelId="{18207567-2F8B-4A5B-91F3-0ED4A1A2A389}" srcId="{DCFF3750-8A68-4124-B52B-64307D31C479}" destId="{41E9133C-EC36-4AB7-9987-B94EC7D28E74}" srcOrd="1" destOrd="0" parTransId="{0944947C-621C-4276-A8D7-25B7B9E5A4AE}" sibTransId="{9F7ABDF8-A200-4AAC-B1B3-EBBB53C00D28}"/>
    <dgm:cxn modelId="{F0193E17-2C88-425F-BBDF-E0E8F4CC9026}" type="presOf" srcId="{0C6FB111-D791-4592-884A-AF63DBA2CF22}" destId="{D44A5198-49AE-448F-8EAD-38DD759A0716}" srcOrd="0" destOrd="0" presId="urn:microsoft.com/office/officeart/2005/8/layout/chevron2"/>
    <dgm:cxn modelId="{3C86E27D-5F66-4CC2-8611-7A44696C86A2}" srcId="{DCFF3750-8A68-4124-B52B-64307D31C479}" destId="{A06127B2-4B4E-4A31-9598-693858835F3D}" srcOrd="0" destOrd="0" parTransId="{3AB6F70A-B030-4A6F-A8E7-A86677733AE0}" sibTransId="{10E5E6A0-0577-4EEF-A76A-3C785FAF9990}"/>
    <dgm:cxn modelId="{57CD8981-70B4-44CB-ABBF-EB12A97D652D}" type="presOf" srcId="{733349C0-9D28-465B-BA81-0452E576737A}" destId="{FC930B9A-044B-4CF4-8FA3-36E28F0FB13D}" srcOrd="0" destOrd="0" presId="urn:microsoft.com/office/officeart/2005/8/layout/chevron2"/>
    <dgm:cxn modelId="{1C7BB112-731B-49C1-8558-21CC07C454D8}" type="presOf" srcId="{B2E4693A-2863-4797-992C-E5C6B2D21E41}" destId="{A8C5A3F5-7735-465C-841C-F2EB7F0C8124}" srcOrd="0" destOrd="0" presId="urn:microsoft.com/office/officeart/2005/8/layout/chevron2"/>
    <dgm:cxn modelId="{54512F95-FB03-4E13-946A-5C1921079C73}" type="presOf" srcId="{A06127B2-4B4E-4A31-9598-693858835F3D}" destId="{D0101C2B-D4AC-4C4F-96B4-A0349EE86A9A}" srcOrd="0" destOrd="0" presId="urn:microsoft.com/office/officeart/2005/8/layout/chevron2"/>
    <dgm:cxn modelId="{4F934D72-5F71-456E-B3B7-69C9379248B0}" type="presParOf" srcId="{57F97E0B-1B6A-4270-AE87-DDE7106029AE}" destId="{17924F0D-43BE-4BF9-8059-3DE0CA0389DA}" srcOrd="0" destOrd="0" presId="urn:microsoft.com/office/officeart/2005/8/layout/chevron2"/>
    <dgm:cxn modelId="{A75492BE-8394-44E6-B456-F2952B6A47F3}" type="presParOf" srcId="{17924F0D-43BE-4BF9-8059-3DE0CA0389DA}" destId="{D0101C2B-D4AC-4C4F-96B4-A0349EE86A9A}" srcOrd="0" destOrd="0" presId="urn:microsoft.com/office/officeart/2005/8/layout/chevron2"/>
    <dgm:cxn modelId="{6FD94B6A-48F3-4104-8AF6-33A9529648C7}" type="presParOf" srcId="{17924F0D-43BE-4BF9-8059-3DE0CA0389DA}" destId="{FC930B9A-044B-4CF4-8FA3-36E28F0FB13D}" srcOrd="1" destOrd="0" presId="urn:microsoft.com/office/officeart/2005/8/layout/chevron2"/>
    <dgm:cxn modelId="{8E1E2A8C-12E8-4E0B-9486-CC8718899395}" type="presParOf" srcId="{57F97E0B-1B6A-4270-AE87-DDE7106029AE}" destId="{1ADCCBE2-AB02-4437-984A-9C474E7A9852}" srcOrd="1" destOrd="0" presId="urn:microsoft.com/office/officeart/2005/8/layout/chevron2"/>
    <dgm:cxn modelId="{233D8469-467C-41C4-AD6C-0F5D7C8D6929}" type="presParOf" srcId="{57F97E0B-1B6A-4270-AE87-DDE7106029AE}" destId="{04CCB507-17A1-4222-8D94-91C5C5D3C0DE}" srcOrd="2" destOrd="0" presId="urn:microsoft.com/office/officeart/2005/8/layout/chevron2"/>
    <dgm:cxn modelId="{7EFFBABE-7978-4499-B0ED-52501FA33889}" type="presParOf" srcId="{04CCB507-17A1-4222-8D94-91C5C5D3C0DE}" destId="{6F3610A1-2017-4AB7-8BC7-206C67BF2A67}" srcOrd="0" destOrd="0" presId="urn:microsoft.com/office/officeart/2005/8/layout/chevron2"/>
    <dgm:cxn modelId="{681BFA69-5E27-4EC9-B5FA-DD3432B40EB5}" type="presParOf" srcId="{04CCB507-17A1-4222-8D94-91C5C5D3C0DE}" destId="{D44A5198-49AE-448F-8EAD-38DD759A0716}" srcOrd="1" destOrd="0" presId="urn:microsoft.com/office/officeart/2005/8/layout/chevron2"/>
    <dgm:cxn modelId="{8F95CFF8-A22B-4344-AA79-72D0F9E87CB3}" type="presParOf" srcId="{57F97E0B-1B6A-4270-AE87-DDE7106029AE}" destId="{F8EEFE6B-0B2E-4B91-8C64-5BE1319C7DA6}" srcOrd="3" destOrd="0" presId="urn:microsoft.com/office/officeart/2005/8/layout/chevron2"/>
    <dgm:cxn modelId="{E2D99F56-FEA9-4BE4-B8B4-18DF7D723570}" type="presParOf" srcId="{57F97E0B-1B6A-4270-AE87-DDE7106029AE}" destId="{EAF05175-8FF5-47A1-8311-A33DBDC32D5A}" srcOrd="4" destOrd="0" presId="urn:microsoft.com/office/officeart/2005/8/layout/chevron2"/>
    <dgm:cxn modelId="{A1F6A008-8636-4329-8A9D-3A2C2C2110BD}" type="presParOf" srcId="{EAF05175-8FF5-47A1-8311-A33DBDC32D5A}" destId="{A8C5A3F5-7735-465C-841C-F2EB7F0C8124}" srcOrd="0" destOrd="0" presId="urn:microsoft.com/office/officeart/2005/8/layout/chevron2"/>
    <dgm:cxn modelId="{DFBD843B-7648-4930-943E-FC41F6D6EBEC}" type="presParOf" srcId="{EAF05175-8FF5-47A1-8311-A33DBDC32D5A}" destId="{7EA868CE-6AB9-409B-B34A-75BF397DA75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FF3750-8A68-4124-B52B-64307D31C479}" type="doc">
      <dgm:prSet loTypeId="urn:microsoft.com/office/officeart/2005/8/layout/chevron2" loCatId="list" qsTypeId="urn:microsoft.com/office/officeart/2005/8/quickstyle/simple1" qsCatId="simple" csTypeId="urn:microsoft.com/office/officeart/2005/8/colors/colorful1#7" csCatId="colorful" phldr="1"/>
      <dgm:spPr/>
      <dgm:t>
        <a:bodyPr/>
        <a:lstStyle/>
        <a:p>
          <a:endParaRPr lang="ru-RU"/>
        </a:p>
      </dgm:t>
    </dgm:pt>
    <dgm:pt modelId="{733349C0-9D28-465B-BA81-0452E576737A}">
      <dgm:prSet phldrT="[Текст]" custT="1"/>
      <dgm:spPr/>
      <dgm:t>
        <a:bodyPr/>
        <a:lstStyle/>
        <a:p>
          <a:r>
            <a:rPr lang="en-US" sz="1600" dirty="0" smtClean="0"/>
            <a:t>Development of Mobile Applications for IOS </a:t>
          </a:r>
          <a:r>
            <a:rPr lang="ru-RU" sz="1600" dirty="0" smtClean="0"/>
            <a:t>(</a:t>
          </a:r>
          <a:r>
            <a:rPr lang="en-US" sz="1600" dirty="0" smtClean="0"/>
            <a:t>MB-</a:t>
          </a:r>
          <a:r>
            <a:rPr lang="ru-RU" sz="1600" dirty="0" smtClean="0"/>
            <a:t>1)</a:t>
          </a:r>
          <a:endParaRPr lang="ru-RU" sz="1600" dirty="0"/>
        </a:p>
      </dgm:t>
    </dgm:pt>
    <dgm:pt modelId="{9A1606A2-E7F8-4099-AB4D-57F5349CAF63}" type="parTrans" cxnId="{1D5A57EF-0ADF-4B49-AD97-31690E92F3FA}">
      <dgm:prSet/>
      <dgm:spPr/>
      <dgm:t>
        <a:bodyPr/>
        <a:lstStyle/>
        <a:p>
          <a:endParaRPr lang="ru-RU" sz="1200"/>
        </a:p>
      </dgm:t>
    </dgm:pt>
    <dgm:pt modelId="{7825533D-40F0-4367-889F-43B1B95DB811}" type="sibTrans" cxnId="{1D5A57EF-0ADF-4B49-AD97-31690E92F3FA}">
      <dgm:prSet/>
      <dgm:spPr/>
      <dgm:t>
        <a:bodyPr/>
        <a:lstStyle/>
        <a:p>
          <a:endParaRPr lang="ru-RU" sz="1200"/>
        </a:p>
      </dgm:t>
    </dgm:pt>
    <dgm:pt modelId="{0C6FB111-D791-4592-884A-AF63DBA2CF22}">
      <dgm:prSet custT="1"/>
      <dgm:spPr/>
      <dgm:t>
        <a:bodyPr/>
        <a:lstStyle/>
        <a:p>
          <a:r>
            <a:rPr lang="en-US" sz="1600" dirty="0" smtClean="0"/>
            <a:t>Development of Mobile Applications for Android</a:t>
          </a:r>
          <a:r>
            <a:rPr lang="ru-RU" sz="1600" dirty="0" smtClean="0"/>
            <a:t> (</a:t>
          </a:r>
          <a:r>
            <a:rPr lang="en-US" sz="1600" dirty="0" smtClean="0"/>
            <a:t>MB-</a:t>
          </a:r>
          <a:r>
            <a:rPr lang="ru-RU" sz="1600" dirty="0" smtClean="0"/>
            <a:t>2)</a:t>
          </a:r>
        </a:p>
      </dgm:t>
    </dgm:pt>
    <dgm:pt modelId="{5FCFB763-7580-4D4B-9508-C71D3E7D7CCF}" type="parTrans" cxnId="{D10FCA9A-805C-4322-BFDD-BDF112EBD1C5}">
      <dgm:prSet/>
      <dgm:spPr/>
      <dgm:t>
        <a:bodyPr/>
        <a:lstStyle/>
        <a:p>
          <a:endParaRPr lang="ru-RU" sz="1200"/>
        </a:p>
      </dgm:t>
    </dgm:pt>
    <dgm:pt modelId="{527EC313-9276-4891-95DB-672EDD4DADE9}" type="sibTrans" cxnId="{D10FCA9A-805C-4322-BFDD-BDF112EBD1C5}">
      <dgm:prSet/>
      <dgm:spPr/>
      <dgm:t>
        <a:bodyPr/>
        <a:lstStyle/>
        <a:p>
          <a:endParaRPr lang="ru-RU" sz="1200"/>
        </a:p>
      </dgm:t>
    </dgm:pt>
    <dgm:pt modelId="{A06127B2-4B4E-4A31-9598-693858835F3D}">
      <dgm:prSet phldrT="[Текст]" custT="1"/>
      <dgm:spPr/>
      <dgm:t>
        <a:bodyPr/>
        <a:lstStyle/>
        <a:p>
          <a:r>
            <a:rPr lang="ru-RU" sz="1400" dirty="0" smtClean="0"/>
            <a:t>5</a:t>
          </a:r>
          <a:r>
            <a:rPr lang="en-US" sz="1400" dirty="0" smtClean="0"/>
            <a:t> </a:t>
          </a:r>
          <a:r>
            <a:rPr lang="ru-RU" sz="1400" dirty="0" smtClean="0"/>
            <a:t>сем</a:t>
          </a:r>
          <a:endParaRPr lang="ru-RU" sz="1400" dirty="0"/>
        </a:p>
      </dgm:t>
    </dgm:pt>
    <dgm:pt modelId="{3AB6F70A-B030-4A6F-A8E7-A86677733AE0}" type="parTrans" cxnId="{3C86E27D-5F66-4CC2-8611-7A44696C86A2}">
      <dgm:prSet/>
      <dgm:spPr/>
      <dgm:t>
        <a:bodyPr/>
        <a:lstStyle/>
        <a:p>
          <a:endParaRPr lang="ru-RU" sz="1200"/>
        </a:p>
      </dgm:t>
    </dgm:pt>
    <dgm:pt modelId="{10E5E6A0-0577-4EEF-A76A-3C785FAF9990}" type="sibTrans" cxnId="{3C86E27D-5F66-4CC2-8611-7A44696C86A2}">
      <dgm:prSet/>
      <dgm:spPr/>
      <dgm:t>
        <a:bodyPr/>
        <a:lstStyle/>
        <a:p>
          <a:endParaRPr lang="ru-RU" sz="1200"/>
        </a:p>
      </dgm:t>
    </dgm:pt>
    <dgm:pt modelId="{41E9133C-EC36-4AB7-9987-B94EC7D28E74}">
      <dgm:prSet custT="1"/>
      <dgm:spPr/>
      <dgm:t>
        <a:bodyPr/>
        <a:lstStyle/>
        <a:p>
          <a:r>
            <a:rPr lang="ru-RU" sz="1400" dirty="0" smtClean="0"/>
            <a:t>6 сем.</a:t>
          </a:r>
        </a:p>
      </dgm:t>
    </dgm:pt>
    <dgm:pt modelId="{0944947C-621C-4276-A8D7-25B7B9E5A4AE}" type="parTrans" cxnId="{18207567-2F8B-4A5B-91F3-0ED4A1A2A389}">
      <dgm:prSet/>
      <dgm:spPr/>
      <dgm:t>
        <a:bodyPr/>
        <a:lstStyle/>
        <a:p>
          <a:endParaRPr lang="ru-RU" sz="1200"/>
        </a:p>
      </dgm:t>
    </dgm:pt>
    <dgm:pt modelId="{9F7ABDF8-A200-4AAC-B1B3-EBBB53C00D28}" type="sibTrans" cxnId="{18207567-2F8B-4A5B-91F3-0ED4A1A2A389}">
      <dgm:prSet/>
      <dgm:spPr/>
      <dgm:t>
        <a:bodyPr/>
        <a:lstStyle/>
        <a:p>
          <a:endParaRPr lang="ru-RU" sz="1200"/>
        </a:p>
      </dgm:t>
    </dgm:pt>
    <dgm:pt modelId="{D5EC8CDD-35EF-420F-AEB5-552DC792CFCE}">
      <dgm:prSet custT="1"/>
      <dgm:spPr/>
      <dgm:t>
        <a:bodyPr/>
        <a:lstStyle/>
        <a:p>
          <a:r>
            <a:rPr lang="en-US" sz="1600" dirty="0" smtClean="0"/>
            <a:t>Cross-platform Applications Development  (MB-3)</a:t>
          </a:r>
          <a:endParaRPr lang="ru-RU" sz="1600" dirty="0" smtClean="0"/>
        </a:p>
      </dgm:t>
    </dgm:pt>
    <dgm:pt modelId="{D7CFD8F4-91DD-4A7B-987D-AC050E5C49A9}" type="parTrans" cxnId="{106850BE-3C11-4257-B78D-7B0ECF3FD34C}">
      <dgm:prSet/>
      <dgm:spPr/>
      <dgm:t>
        <a:bodyPr/>
        <a:lstStyle/>
        <a:p>
          <a:endParaRPr lang="ru-RU" sz="1400"/>
        </a:p>
      </dgm:t>
    </dgm:pt>
    <dgm:pt modelId="{245433C5-DCC7-46BD-B35D-56681FBDF890}" type="sibTrans" cxnId="{106850BE-3C11-4257-B78D-7B0ECF3FD34C}">
      <dgm:prSet/>
      <dgm:spPr/>
      <dgm:t>
        <a:bodyPr/>
        <a:lstStyle/>
        <a:p>
          <a:endParaRPr lang="ru-RU" sz="1400"/>
        </a:p>
      </dgm:t>
    </dgm:pt>
    <dgm:pt modelId="{5AFCAAF1-6338-4204-AAB8-BBB2FD122379}">
      <dgm:prSet custT="1"/>
      <dgm:spPr/>
      <dgm:t>
        <a:bodyPr/>
        <a:lstStyle/>
        <a:p>
          <a:r>
            <a:rPr lang="en-US" sz="1600" dirty="0" smtClean="0"/>
            <a:t> </a:t>
          </a:r>
          <a:r>
            <a:rPr lang="ru-RU" sz="1200" dirty="0" smtClean="0"/>
            <a:t>7</a:t>
          </a:r>
          <a:r>
            <a:rPr lang="ru-RU" sz="1400" dirty="0" smtClean="0"/>
            <a:t>сем.</a:t>
          </a:r>
        </a:p>
      </dgm:t>
    </dgm:pt>
    <dgm:pt modelId="{723497E9-82BC-48B5-AD69-93498F85BC4B}" type="parTrans" cxnId="{5201FB16-B6ED-4A7E-8F6E-686B4445AB09}">
      <dgm:prSet/>
      <dgm:spPr/>
      <dgm:t>
        <a:bodyPr/>
        <a:lstStyle/>
        <a:p>
          <a:endParaRPr lang="ru-RU" sz="1400"/>
        </a:p>
      </dgm:t>
    </dgm:pt>
    <dgm:pt modelId="{192B8753-65C8-4432-94AB-B404097FE7F0}" type="sibTrans" cxnId="{5201FB16-B6ED-4A7E-8F6E-686B4445AB09}">
      <dgm:prSet/>
      <dgm:spPr/>
      <dgm:t>
        <a:bodyPr/>
        <a:lstStyle/>
        <a:p>
          <a:endParaRPr lang="ru-RU" sz="1400"/>
        </a:p>
      </dgm:t>
    </dgm:pt>
    <dgm:pt modelId="{57F97E0B-1B6A-4270-AE87-DDE7106029AE}" type="pres">
      <dgm:prSet presAssocID="{DCFF3750-8A68-4124-B52B-64307D31C479}" presName="linearFlow" presStyleCnt="0">
        <dgm:presLayoutVars>
          <dgm:dir/>
          <dgm:animLvl val="lvl"/>
          <dgm:resizeHandles val="exact"/>
        </dgm:presLayoutVars>
      </dgm:prSet>
      <dgm:spPr/>
      <dgm:t>
        <a:bodyPr/>
        <a:lstStyle/>
        <a:p>
          <a:endParaRPr lang="ru-RU"/>
        </a:p>
      </dgm:t>
    </dgm:pt>
    <dgm:pt modelId="{17924F0D-43BE-4BF9-8059-3DE0CA0389DA}" type="pres">
      <dgm:prSet presAssocID="{A06127B2-4B4E-4A31-9598-693858835F3D}" presName="composite" presStyleCnt="0"/>
      <dgm:spPr/>
    </dgm:pt>
    <dgm:pt modelId="{D0101C2B-D4AC-4C4F-96B4-A0349EE86A9A}" type="pres">
      <dgm:prSet presAssocID="{A06127B2-4B4E-4A31-9598-693858835F3D}" presName="parentText" presStyleLbl="alignNode1" presStyleIdx="0" presStyleCnt="3">
        <dgm:presLayoutVars>
          <dgm:chMax val="1"/>
          <dgm:bulletEnabled val="1"/>
        </dgm:presLayoutVars>
      </dgm:prSet>
      <dgm:spPr/>
      <dgm:t>
        <a:bodyPr/>
        <a:lstStyle/>
        <a:p>
          <a:endParaRPr lang="ru-RU"/>
        </a:p>
      </dgm:t>
    </dgm:pt>
    <dgm:pt modelId="{FC930B9A-044B-4CF4-8FA3-36E28F0FB13D}" type="pres">
      <dgm:prSet presAssocID="{A06127B2-4B4E-4A31-9598-693858835F3D}" presName="descendantText" presStyleLbl="alignAcc1" presStyleIdx="0" presStyleCnt="3" custLinFactNeighborX="2054" custLinFactNeighborY="4770">
        <dgm:presLayoutVars>
          <dgm:bulletEnabled val="1"/>
        </dgm:presLayoutVars>
      </dgm:prSet>
      <dgm:spPr/>
      <dgm:t>
        <a:bodyPr/>
        <a:lstStyle/>
        <a:p>
          <a:endParaRPr lang="ru-RU"/>
        </a:p>
      </dgm:t>
    </dgm:pt>
    <dgm:pt modelId="{1ADCCBE2-AB02-4437-984A-9C474E7A9852}" type="pres">
      <dgm:prSet presAssocID="{10E5E6A0-0577-4EEF-A76A-3C785FAF9990}" presName="sp" presStyleCnt="0"/>
      <dgm:spPr/>
    </dgm:pt>
    <dgm:pt modelId="{04CCB507-17A1-4222-8D94-91C5C5D3C0DE}" type="pres">
      <dgm:prSet presAssocID="{41E9133C-EC36-4AB7-9987-B94EC7D28E74}" presName="composite" presStyleCnt="0"/>
      <dgm:spPr/>
    </dgm:pt>
    <dgm:pt modelId="{6F3610A1-2017-4AB7-8BC7-206C67BF2A67}" type="pres">
      <dgm:prSet presAssocID="{41E9133C-EC36-4AB7-9987-B94EC7D28E74}" presName="parentText" presStyleLbl="alignNode1" presStyleIdx="1" presStyleCnt="3">
        <dgm:presLayoutVars>
          <dgm:chMax val="1"/>
          <dgm:bulletEnabled val="1"/>
        </dgm:presLayoutVars>
      </dgm:prSet>
      <dgm:spPr/>
      <dgm:t>
        <a:bodyPr/>
        <a:lstStyle/>
        <a:p>
          <a:endParaRPr lang="ru-RU"/>
        </a:p>
      </dgm:t>
    </dgm:pt>
    <dgm:pt modelId="{D44A5198-49AE-448F-8EAD-38DD759A0716}" type="pres">
      <dgm:prSet presAssocID="{41E9133C-EC36-4AB7-9987-B94EC7D28E74}" presName="descendantText" presStyleLbl="alignAcc1" presStyleIdx="1" presStyleCnt="3">
        <dgm:presLayoutVars>
          <dgm:bulletEnabled val="1"/>
        </dgm:presLayoutVars>
      </dgm:prSet>
      <dgm:spPr/>
      <dgm:t>
        <a:bodyPr/>
        <a:lstStyle/>
        <a:p>
          <a:endParaRPr lang="ru-RU"/>
        </a:p>
      </dgm:t>
    </dgm:pt>
    <dgm:pt modelId="{9FBC3AC6-3FB6-45F5-ADCE-8B6384B2D873}" type="pres">
      <dgm:prSet presAssocID="{9F7ABDF8-A200-4AAC-B1B3-EBBB53C00D28}" presName="sp" presStyleCnt="0"/>
      <dgm:spPr/>
    </dgm:pt>
    <dgm:pt modelId="{C66EAD2A-70E2-4AD6-B263-755DE12BF215}" type="pres">
      <dgm:prSet presAssocID="{5AFCAAF1-6338-4204-AAB8-BBB2FD122379}" presName="composite" presStyleCnt="0"/>
      <dgm:spPr/>
    </dgm:pt>
    <dgm:pt modelId="{84F808EB-00E3-4F85-B4B8-76F5823B14D8}" type="pres">
      <dgm:prSet presAssocID="{5AFCAAF1-6338-4204-AAB8-BBB2FD122379}" presName="parentText" presStyleLbl="alignNode1" presStyleIdx="2" presStyleCnt="3">
        <dgm:presLayoutVars>
          <dgm:chMax val="1"/>
          <dgm:bulletEnabled val="1"/>
        </dgm:presLayoutVars>
      </dgm:prSet>
      <dgm:spPr/>
      <dgm:t>
        <a:bodyPr/>
        <a:lstStyle/>
        <a:p>
          <a:endParaRPr lang="ru-RU"/>
        </a:p>
      </dgm:t>
    </dgm:pt>
    <dgm:pt modelId="{736D3073-010E-4F38-9E70-48770A1552AF}" type="pres">
      <dgm:prSet presAssocID="{5AFCAAF1-6338-4204-AAB8-BBB2FD122379}" presName="descendantText" presStyleLbl="alignAcc1" presStyleIdx="2" presStyleCnt="3">
        <dgm:presLayoutVars>
          <dgm:bulletEnabled val="1"/>
        </dgm:presLayoutVars>
      </dgm:prSet>
      <dgm:spPr/>
      <dgm:t>
        <a:bodyPr/>
        <a:lstStyle/>
        <a:p>
          <a:endParaRPr lang="ru-RU"/>
        </a:p>
      </dgm:t>
    </dgm:pt>
  </dgm:ptLst>
  <dgm:cxnLst>
    <dgm:cxn modelId="{1D5A57EF-0ADF-4B49-AD97-31690E92F3FA}" srcId="{A06127B2-4B4E-4A31-9598-693858835F3D}" destId="{733349C0-9D28-465B-BA81-0452E576737A}" srcOrd="0" destOrd="0" parTransId="{9A1606A2-E7F8-4099-AB4D-57F5349CAF63}" sibTransId="{7825533D-40F0-4367-889F-43B1B95DB811}"/>
    <dgm:cxn modelId="{D2BF3BFF-B92B-494C-87D0-947EDEF7FD99}" type="presOf" srcId="{0C6FB111-D791-4592-884A-AF63DBA2CF22}" destId="{D44A5198-49AE-448F-8EAD-38DD759A0716}" srcOrd="0" destOrd="0" presId="urn:microsoft.com/office/officeart/2005/8/layout/chevron2"/>
    <dgm:cxn modelId="{106850BE-3C11-4257-B78D-7B0ECF3FD34C}" srcId="{5AFCAAF1-6338-4204-AAB8-BBB2FD122379}" destId="{D5EC8CDD-35EF-420F-AEB5-552DC792CFCE}" srcOrd="0" destOrd="0" parTransId="{D7CFD8F4-91DD-4A7B-987D-AC050E5C49A9}" sibTransId="{245433C5-DCC7-46BD-B35D-56681FBDF890}"/>
    <dgm:cxn modelId="{C2BA9BAB-1DC5-4AFA-8CE6-CAC08E64BA83}" type="presOf" srcId="{D5EC8CDD-35EF-420F-AEB5-552DC792CFCE}" destId="{736D3073-010E-4F38-9E70-48770A1552AF}" srcOrd="0" destOrd="0" presId="urn:microsoft.com/office/officeart/2005/8/layout/chevron2"/>
    <dgm:cxn modelId="{D10FCA9A-805C-4322-BFDD-BDF112EBD1C5}" srcId="{41E9133C-EC36-4AB7-9987-B94EC7D28E74}" destId="{0C6FB111-D791-4592-884A-AF63DBA2CF22}" srcOrd="0" destOrd="0" parTransId="{5FCFB763-7580-4D4B-9508-C71D3E7D7CCF}" sibTransId="{527EC313-9276-4891-95DB-672EDD4DADE9}"/>
    <dgm:cxn modelId="{5201FB16-B6ED-4A7E-8F6E-686B4445AB09}" srcId="{DCFF3750-8A68-4124-B52B-64307D31C479}" destId="{5AFCAAF1-6338-4204-AAB8-BBB2FD122379}" srcOrd="2" destOrd="0" parTransId="{723497E9-82BC-48B5-AD69-93498F85BC4B}" sibTransId="{192B8753-65C8-4432-94AB-B404097FE7F0}"/>
    <dgm:cxn modelId="{18207567-2F8B-4A5B-91F3-0ED4A1A2A389}" srcId="{DCFF3750-8A68-4124-B52B-64307D31C479}" destId="{41E9133C-EC36-4AB7-9987-B94EC7D28E74}" srcOrd="1" destOrd="0" parTransId="{0944947C-621C-4276-A8D7-25B7B9E5A4AE}" sibTransId="{9F7ABDF8-A200-4AAC-B1B3-EBBB53C00D28}"/>
    <dgm:cxn modelId="{45BCE9C3-8694-4DCE-A83E-6A91BFD528CD}" type="presOf" srcId="{DCFF3750-8A68-4124-B52B-64307D31C479}" destId="{57F97E0B-1B6A-4270-AE87-DDE7106029AE}" srcOrd="0" destOrd="0" presId="urn:microsoft.com/office/officeart/2005/8/layout/chevron2"/>
    <dgm:cxn modelId="{3538B60E-14D2-444E-B36A-286DA47C7A75}" type="presOf" srcId="{A06127B2-4B4E-4A31-9598-693858835F3D}" destId="{D0101C2B-D4AC-4C4F-96B4-A0349EE86A9A}" srcOrd="0" destOrd="0" presId="urn:microsoft.com/office/officeart/2005/8/layout/chevron2"/>
    <dgm:cxn modelId="{F2286370-704A-407A-8B14-EB0EA11D3E1A}" type="presOf" srcId="{5AFCAAF1-6338-4204-AAB8-BBB2FD122379}" destId="{84F808EB-00E3-4F85-B4B8-76F5823B14D8}" srcOrd="0" destOrd="0" presId="urn:microsoft.com/office/officeart/2005/8/layout/chevron2"/>
    <dgm:cxn modelId="{15CE720D-A6E2-4E9C-BF29-ECEA14C82DC0}" type="presOf" srcId="{41E9133C-EC36-4AB7-9987-B94EC7D28E74}" destId="{6F3610A1-2017-4AB7-8BC7-206C67BF2A67}" srcOrd="0" destOrd="0" presId="urn:microsoft.com/office/officeart/2005/8/layout/chevron2"/>
    <dgm:cxn modelId="{3C86E27D-5F66-4CC2-8611-7A44696C86A2}" srcId="{DCFF3750-8A68-4124-B52B-64307D31C479}" destId="{A06127B2-4B4E-4A31-9598-693858835F3D}" srcOrd="0" destOrd="0" parTransId="{3AB6F70A-B030-4A6F-A8E7-A86677733AE0}" sibTransId="{10E5E6A0-0577-4EEF-A76A-3C785FAF9990}"/>
    <dgm:cxn modelId="{11559FE5-B2D3-482B-B396-140D36C5AA47}" type="presOf" srcId="{733349C0-9D28-465B-BA81-0452E576737A}" destId="{FC930B9A-044B-4CF4-8FA3-36E28F0FB13D}" srcOrd="0" destOrd="0" presId="urn:microsoft.com/office/officeart/2005/8/layout/chevron2"/>
    <dgm:cxn modelId="{A6A81B0B-45B6-4DD2-B832-45BBCF7E54DD}" type="presParOf" srcId="{57F97E0B-1B6A-4270-AE87-DDE7106029AE}" destId="{17924F0D-43BE-4BF9-8059-3DE0CA0389DA}" srcOrd="0" destOrd="0" presId="urn:microsoft.com/office/officeart/2005/8/layout/chevron2"/>
    <dgm:cxn modelId="{3C576D33-67B8-4F4C-A8C7-33FF9A6216BF}" type="presParOf" srcId="{17924F0D-43BE-4BF9-8059-3DE0CA0389DA}" destId="{D0101C2B-D4AC-4C4F-96B4-A0349EE86A9A}" srcOrd="0" destOrd="0" presId="urn:microsoft.com/office/officeart/2005/8/layout/chevron2"/>
    <dgm:cxn modelId="{616FD1EF-770E-4D04-ADC2-212021FF60AF}" type="presParOf" srcId="{17924F0D-43BE-4BF9-8059-3DE0CA0389DA}" destId="{FC930B9A-044B-4CF4-8FA3-36E28F0FB13D}" srcOrd="1" destOrd="0" presId="urn:microsoft.com/office/officeart/2005/8/layout/chevron2"/>
    <dgm:cxn modelId="{22A9B2E7-7D1B-41F7-8E2F-416D256E4F84}" type="presParOf" srcId="{57F97E0B-1B6A-4270-AE87-DDE7106029AE}" destId="{1ADCCBE2-AB02-4437-984A-9C474E7A9852}" srcOrd="1" destOrd="0" presId="urn:microsoft.com/office/officeart/2005/8/layout/chevron2"/>
    <dgm:cxn modelId="{FF83CD7B-A0AC-4000-BD22-B180C831C30D}" type="presParOf" srcId="{57F97E0B-1B6A-4270-AE87-DDE7106029AE}" destId="{04CCB507-17A1-4222-8D94-91C5C5D3C0DE}" srcOrd="2" destOrd="0" presId="urn:microsoft.com/office/officeart/2005/8/layout/chevron2"/>
    <dgm:cxn modelId="{029F83D9-505D-4402-8EA6-0147E9947F1D}" type="presParOf" srcId="{04CCB507-17A1-4222-8D94-91C5C5D3C0DE}" destId="{6F3610A1-2017-4AB7-8BC7-206C67BF2A67}" srcOrd="0" destOrd="0" presId="urn:microsoft.com/office/officeart/2005/8/layout/chevron2"/>
    <dgm:cxn modelId="{C2BB5F9E-7080-40E6-9BAF-9F00F04C5257}" type="presParOf" srcId="{04CCB507-17A1-4222-8D94-91C5C5D3C0DE}" destId="{D44A5198-49AE-448F-8EAD-38DD759A0716}" srcOrd="1" destOrd="0" presId="urn:microsoft.com/office/officeart/2005/8/layout/chevron2"/>
    <dgm:cxn modelId="{A5AB1150-0773-41D6-AF73-A79D90834DCA}" type="presParOf" srcId="{57F97E0B-1B6A-4270-AE87-DDE7106029AE}" destId="{9FBC3AC6-3FB6-45F5-ADCE-8B6384B2D873}" srcOrd="3" destOrd="0" presId="urn:microsoft.com/office/officeart/2005/8/layout/chevron2"/>
    <dgm:cxn modelId="{CDE2E73C-F76C-48B2-BB84-B0D20122319A}" type="presParOf" srcId="{57F97E0B-1B6A-4270-AE87-DDE7106029AE}" destId="{C66EAD2A-70E2-4AD6-B263-755DE12BF215}" srcOrd="4" destOrd="0" presId="urn:microsoft.com/office/officeart/2005/8/layout/chevron2"/>
    <dgm:cxn modelId="{69D99530-875A-417B-8F6D-609DB72CBC98}" type="presParOf" srcId="{C66EAD2A-70E2-4AD6-B263-755DE12BF215}" destId="{84F808EB-00E3-4F85-B4B8-76F5823B14D8}" srcOrd="0" destOrd="0" presId="urn:microsoft.com/office/officeart/2005/8/layout/chevron2"/>
    <dgm:cxn modelId="{7DC44192-3E55-468C-A946-843623C05072}" type="presParOf" srcId="{C66EAD2A-70E2-4AD6-B263-755DE12BF215}" destId="{736D3073-010E-4F38-9E70-48770A1552A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FF3750-8A68-4124-B52B-64307D31C479}" type="doc">
      <dgm:prSet loTypeId="urn:microsoft.com/office/officeart/2005/8/layout/chevron2" loCatId="list" qsTypeId="urn:microsoft.com/office/officeart/2005/8/quickstyle/simple1" qsCatId="simple" csTypeId="urn:microsoft.com/office/officeart/2005/8/colors/colorful1#7" csCatId="colorful" phldr="1"/>
      <dgm:spPr/>
      <dgm:t>
        <a:bodyPr/>
        <a:lstStyle/>
        <a:p>
          <a:endParaRPr lang="ru-RU"/>
        </a:p>
      </dgm:t>
    </dgm:pt>
    <dgm:pt modelId="{733349C0-9D28-465B-BA81-0452E576737A}">
      <dgm:prSet phldrT="[Текст]" custT="1"/>
      <dgm:spPr/>
      <dgm:t>
        <a:bodyPr/>
        <a:lstStyle/>
        <a:p>
          <a:r>
            <a:rPr lang="en-US" sz="1600" dirty="0" smtClean="0"/>
            <a:t>An Introduction to solving ACM ICPC problems </a:t>
          </a:r>
          <a:r>
            <a:rPr lang="ru-RU" sz="1600" dirty="0" smtClean="0"/>
            <a:t>(</a:t>
          </a:r>
          <a:r>
            <a:rPr lang="en-US" sz="1600" dirty="0" smtClean="0"/>
            <a:t>ACM-</a:t>
          </a:r>
          <a:r>
            <a:rPr lang="ru-RU" sz="1600" dirty="0" smtClean="0"/>
            <a:t>1)</a:t>
          </a:r>
          <a:endParaRPr lang="ru-RU" sz="1600" dirty="0"/>
        </a:p>
      </dgm:t>
    </dgm:pt>
    <dgm:pt modelId="{9A1606A2-E7F8-4099-AB4D-57F5349CAF63}" type="parTrans" cxnId="{1D5A57EF-0ADF-4B49-AD97-31690E92F3FA}">
      <dgm:prSet/>
      <dgm:spPr/>
      <dgm:t>
        <a:bodyPr/>
        <a:lstStyle/>
        <a:p>
          <a:endParaRPr lang="ru-RU" sz="1200"/>
        </a:p>
      </dgm:t>
    </dgm:pt>
    <dgm:pt modelId="{7825533D-40F0-4367-889F-43B1B95DB811}" type="sibTrans" cxnId="{1D5A57EF-0ADF-4B49-AD97-31690E92F3FA}">
      <dgm:prSet/>
      <dgm:spPr/>
      <dgm:t>
        <a:bodyPr/>
        <a:lstStyle/>
        <a:p>
          <a:endParaRPr lang="ru-RU" sz="1200"/>
        </a:p>
      </dgm:t>
    </dgm:pt>
    <dgm:pt modelId="{0C6FB111-D791-4592-884A-AF63DBA2CF22}">
      <dgm:prSet custT="1"/>
      <dgm:spPr/>
      <dgm:t>
        <a:bodyPr/>
        <a:lstStyle/>
        <a:p>
          <a:r>
            <a:rPr lang="en-US" sz="1600" dirty="0" smtClean="0"/>
            <a:t>Basic algorithms for solving ACM ICPC problems </a:t>
          </a:r>
          <a:r>
            <a:rPr lang="ru-RU" sz="1600" dirty="0" smtClean="0"/>
            <a:t>(</a:t>
          </a:r>
          <a:r>
            <a:rPr lang="en-US" sz="1600" dirty="0" smtClean="0"/>
            <a:t>ACM-</a:t>
          </a:r>
          <a:r>
            <a:rPr lang="ru-RU" sz="1600" dirty="0" smtClean="0"/>
            <a:t>2)</a:t>
          </a:r>
        </a:p>
      </dgm:t>
    </dgm:pt>
    <dgm:pt modelId="{5FCFB763-7580-4D4B-9508-C71D3E7D7CCF}" type="parTrans" cxnId="{D10FCA9A-805C-4322-BFDD-BDF112EBD1C5}">
      <dgm:prSet/>
      <dgm:spPr/>
      <dgm:t>
        <a:bodyPr/>
        <a:lstStyle/>
        <a:p>
          <a:endParaRPr lang="ru-RU" sz="1200"/>
        </a:p>
      </dgm:t>
    </dgm:pt>
    <dgm:pt modelId="{527EC313-9276-4891-95DB-672EDD4DADE9}" type="sibTrans" cxnId="{D10FCA9A-805C-4322-BFDD-BDF112EBD1C5}">
      <dgm:prSet/>
      <dgm:spPr/>
      <dgm:t>
        <a:bodyPr/>
        <a:lstStyle/>
        <a:p>
          <a:endParaRPr lang="ru-RU" sz="1200"/>
        </a:p>
      </dgm:t>
    </dgm:pt>
    <dgm:pt modelId="{A06127B2-4B4E-4A31-9598-693858835F3D}">
      <dgm:prSet phldrT="[Текст]" custT="1"/>
      <dgm:spPr/>
      <dgm:t>
        <a:bodyPr/>
        <a:lstStyle/>
        <a:p>
          <a:r>
            <a:rPr lang="ru-RU" sz="1400" dirty="0" smtClean="0"/>
            <a:t>5</a:t>
          </a:r>
          <a:r>
            <a:rPr lang="en-US" sz="1400" dirty="0" smtClean="0"/>
            <a:t> </a:t>
          </a:r>
          <a:r>
            <a:rPr lang="ru-RU" sz="1400" dirty="0" smtClean="0"/>
            <a:t>сем</a:t>
          </a:r>
          <a:endParaRPr lang="ru-RU" sz="1400" dirty="0"/>
        </a:p>
      </dgm:t>
    </dgm:pt>
    <dgm:pt modelId="{3AB6F70A-B030-4A6F-A8E7-A86677733AE0}" type="parTrans" cxnId="{3C86E27D-5F66-4CC2-8611-7A44696C86A2}">
      <dgm:prSet/>
      <dgm:spPr/>
      <dgm:t>
        <a:bodyPr/>
        <a:lstStyle/>
        <a:p>
          <a:endParaRPr lang="ru-RU" sz="1200"/>
        </a:p>
      </dgm:t>
    </dgm:pt>
    <dgm:pt modelId="{10E5E6A0-0577-4EEF-A76A-3C785FAF9990}" type="sibTrans" cxnId="{3C86E27D-5F66-4CC2-8611-7A44696C86A2}">
      <dgm:prSet/>
      <dgm:spPr/>
      <dgm:t>
        <a:bodyPr/>
        <a:lstStyle/>
        <a:p>
          <a:endParaRPr lang="ru-RU" sz="1200"/>
        </a:p>
      </dgm:t>
    </dgm:pt>
    <dgm:pt modelId="{41E9133C-EC36-4AB7-9987-B94EC7D28E74}">
      <dgm:prSet custT="1"/>
      <dgm:spPr/>
      <dgm:t>
        <a:bodyPr/>
        <a:lstStyle/>
        <a:p>
          <a:r>
            <a:rPr lang="ru-RU" sz="1400" dirty="0" smtClean="0"/>
            <a:t>6 сем.</a:t>
          </a:r>
        </a:p>
      </dgm:t>
    </dgm:pt>
    <dgm:pt modelId="{0944947C-621C-4276-A8D7-25B7B9E5A4AE}" type="parTrans" cxnId="{18207567-2F8B-4A5B-91F3-0ED4A1A2A389}">
      <dgm:prSet/>
      <dgm:spPr/>
      <dgm:t>
        <a:bodyPr/>
        <a:lstStyle/>
        <a:p>
          <a:endParaRPr lang="ru-RU" sz="1200"/>
        </a:p>
      </dgm:t>
    </dgm:pt>
    <dgm:pt modelId="{9F7ABDF8-A200-4AAC-B1B3-EBBB53C00D28}" type="sibTrans" cxnId="{18207567-2F8B-4A5B-91F3-0ED4A1A2A389}">
      <dgm:prSet/>
      <dgm:spPr/>
      <dgm:t>
        <a:bodyPr/>
        <a:lstStyle/>
        <a:p>
          <a:endParaRPr lang="ru-RU" sz="1200"/>
        </a:p>
      </dgm:t>
    </dgm:pt>
    <dgm:pt modelId="{D5EC8CDD-35EF-420F-AEB5-552DC792CFCE}">
      <dgm:prSet custT="1"/>
      <dgm:spPr/>
      <dgm:t>
        <a:bodyPr/>
        <a:lstStyle/>
        <a:p>
          <a:r>
            <a:rPr lang="en-US" sz="1600" dirty="0" smtClean="0"/>
            <a:t>Advanced  </a:t>
          </a:r>
          <a:r>
            <a:rPr lang="en-US" sz="1600" b="0" i="0" dirty="0" smtClean="0"/>
            <a:t>algorithms for solving ACM ICPC problems</a:t>
          </a:r>
          <a:r>
            <a:rPr lang="en-US" sz="1600" dirty="0" smtClean="0"/>
            <a:t>  (ACM-3)</a:t>
          </a:r>
          <a:endParaRPr lang="ru-RU" sz="1600" dirty="0" smtClean="0"/>
        </a:p>
      </dgm:t>
    </dgm:pt>
    <dgm:pt modelId="{D7CFD8F4-91DD-4A7B-987D-AC050E5C49A9}" type="parTrans" cxnId="{106850BE-3C11-4257-B78D-7B0ECF3FD34C}">
      <dgm:prSet/>
      <dgm:spPr/>
      <dgm:t>
        <a:bodyPr/>
        <a:lstStyle/>
        <a:p>
          <a:endParaRPr lang="ru-RU" sz="1400"/>
        </a:p>
      </dgm:t>
    </dgm:pt>
    <dgm:pt modelId="{245433C5-DCC7-46BD-B35D-56681FBDF890}" type="sibTrans" cxnId="{106850BE-3C11-4257-B78D-7B0ECF3FD34C}">
      <dgm:prSet/>
      <dgm:spPr/>
      <dgm:t>
        <a:bodyPr/>
        <a:lstStyle/>
        <a:p>
          <a:endParaRPr lang="ru-RU" sz="1400"/>
        </a:p>
      </dgm:t>
    </dgm:pt>
    <dgm:pt modelId="{5AFCAAF1-6338-4204-AAB8-BBB2FD122379}">
      <dgm:prSet custT="1"/>
      <dgm:spPr/>
      <dgm:t>
        <a:bodyPr/>
        <a:lstStyle/>
        <a:p>
          <a:r>
            <a:rPr lang="en-US" sz="1600" dirty="0" smtClean="0"/>
            <a:t> </a:t>
          </a:r>
          <a:r>
            <a:rPr lang="ru-RU" sz="1200" dirty="0" smtClean="0"/>
            <a:t>7</a:t>
          </a:r>
          <a:r>
            <a:rPr lang="ru-RU" sz="1400" dirty="0" smtClean="0"/>
            <a:t>сем.</a:t>
          </a:r>
        </a:p>
      </dgm:t>
    </dgm:pt>
    <dgm:pt modelId="{723497E9-82BC-48B5-AD69-93498F85BC4B}" type="parTrans" cxnId="{5201FB16-B6ED-4A7E-8F6E-686B4445AB09}">
      <dgm:prSet/>
      <dgm:spPr/>
      <dgm:t>
        <a:bodyPr/>
        <a:lstStyle/>
        <a:p>
          <a:endParaRPr lang="ru-RU" sz="1400"/>
        </a:p>
      </dgm:t>
    </dgm:pt>
    <dgm:pt modelId="{192B8753-65C8-4432-94AB-B404097FE7F0}" type="sibTrans" cxnId="{5201FB16-B6ED-4A7E-8F6E-686B4445AB09}">
      <dgm:prSet/>
      <dgm:spPr/>
      <dgm:t>
        <a:bodyPr/>
        <a:lstStyle/>
        <a:p>
          <a:endParaRPr lang="ru-RU" sz="1400"/>
        </a:p>
      </dgm:t>
    </dgm:pt>
    <dgm:pt modelId="{57F97E0B-1B6A-4270-AE87-DDE7106029AE}" type="pres">
      <dgm:prSet presAssocID="{DCFF3750-8A68-4124-B52B-64307D31C479}" presName="linearFlow" presStyleCnt="0">
        <dgm:presLayoutVars>
          <dgm:dir/>
          <dgm:animLvl val="lvl"/>
          <dgm:resizeHandles val="exact"/>
        </dgm:presLayoutVars>
      </dgm:prSet>
      <dgm:spPr/>
      <dgm:t>
        <a:bodyPr/>
        <a:lstStyle/>
        <a:p>
          <a:endParaRPr lang="ru-RU"/>
        </a:p>
      </dgm:t>
    </dgm:pt>
    <dgm:pt modelId="{17924F0D-43BE-4BF9-8059-3DE0CA0389DA}" type="pres">
      <dgm:prSet presAssocID="{A06127B2-4B4E-4A31-9598-693858835F3D}" presName="composite" presStyleCnt="0"/>
      <dgm:spPr/>
    </dgm:pt>
    <dgm:pt modelId="{D0101C2B-D4AC-4C4F-96B4-A0349EE86A9A}" type="pres">
      <dgm:prSet presAssocID="{A06127B2-4B4E-4A31-9598-693858835F3D}" presName="parentText" presStyleLbl="alignNode1" presStyleIdx="0" presStyleCnt="3">
        <dgm:presLayoutVars>
          <dgm:chMax val="1"/>
          <dgm:bulletEnabled val="1"/>
        </dgm:presLayoutVars>
      </dgm:prSet>
      <dgm:spPr/>
      <dgm:t>
        <a:bodyPr/>
        <a:lstStyle/>
        <a:p>
          <a:endParaRPr lang="ru-RU"/>
        </a:p>
      </dgm:t>
    </dgm:pt>
    <dgm:pt modelId="{FC930B9A-044B-4CF4-8FA3-36E28F0FB13D}" type="pres">
      <dgm:prSet presAssocID="{A06127B2-4B4E-4A31-9598-693858835F3D}" presName="descendantText" presStyleLbl="alignAcc1" presStyleIdx="0" presStyleCnt="3">
        <dgm:presLayoutVars>
          <dgm:bulletEnabled val="1"/>
        </dgm:presLayoutVars>
      </dgm:prSet>
      <dgm:spPr/>
      <dgm:t>
        <a:bodyPr/>
        <a:lstStyle/>
        <a:p>
          <a:endParaRPr lang="ru-RU"/>
        </a:p>
      </dgm:t>
    </dgm:pt>
    <dgm:pt modelId="{1ADCCBE2-AB02-4437-984A-9C474E7A9852}" type="pres">
      <dgm:prSet presAssocID="{10E5E6A0-0577-4EEF-A76A-3C785FAF9990}" presName="sp" presStyleCnt="0"/>
      <dgm:spPr/>
    </dgm:pt>
    <dgm:pt modelId="{04CCB507-17A1-4222-8D94-91C5C5D3C0DE}" type="pres">
      <dgm:prSet presAssocID="{41E9133C-EC36-4AB7-9987-B94EC7D28E74}" presName="composite" presStyleCnt="0"/>
      <dgm:spPr/>
    </dgm:pt>
    <dgm:pt modelId="{6F3610A1-2017-4AB7-8BC7-206C67BF2A67}" type="pres">
      <dgm:prSet presAssocID="{41E9133C-EC36-4AB7-9987-B94EC7D28E74}" presName="parentText" presStyleLbl="alignNode1" presStyleIdx="1" presStyleCnt="3">
        <dgm:presLayoutVars>
          <dgm:chMax val="1"/>
          <dgm:bulletEnabled val="1"/>
        </dgm:presLayoutVars>
      </dgm:prSet>
      <dgm:spPr/>
      <dgm:t>
        <a:bodyPr/>
        <a:lstStyle/>
        <a:p>
          <a:endParaRPr lang="ru-RU"/>
        </a:p>
      </dgm:t>
    </dgm:pt>
    <dgm:pt modelId="{D44A5198-49AE-448F-8EAD-38DD759A0716}" type="pres">
      <dgm:prSet presAssocID="{41E9133C-EC36-4AB7-9987-B94EC7D28E74}" presName="descendantText" presStyleLbl="alignAcc1" presStyleIdx="1" presStyleCnt="3">
        <dgm:presLayoutVars>
          <dgm:bulletEnabled val="1"/>
        </dgm:presLayoutVars>
      </dgm:prSet>
      <dgm:spPr/>
      <dgm:t>
        <a:bodyPr/>
        <a:lstStyle/>
        <a:p>
          <a:endParaRPr lang="ru-RU"/>
        </a:p>
      </dgm:t>
    </dgm:pt>
    <dgm:pt modelId="{9FBC3AC6-3FB6-45F5-ADCE-8B6384B2D873}" type="pres">
      <dgm:prSet presAssocID="{9F7ABDF8-A200-4AAC-B1B3-EBBB53C00D28}" presName="sp" presStyleCnt="0"/>
      <dgm:spPr/>
    </dgm:pt>
    <dgm:pt modelId="{C66EAD2A-70E2-4AD6-B263-755DE12BF215}" type="pres">
      <dgm:prSet presAssocID="{5AFCAAF1-6338-4204-AAB8-BBB2FD122379}" presName="composite" presStyleCnt="0"/>
      <dgm:spPr/>
    </dgm:pt>
    <dgm:pt modelId="{84F808EB-00E3-4F85-B4B8-76F5823B14D8}" type="pres">
      <dgm:prSet presAssocID="{5AFCAAF1-6338-4204-AAB8-BBB2FD122379}" presName="parentText" presStyleLbl="alignNode1" presStyleIdx="2" presStyleCnt="3">
        <dgm:presLayoutVars>
          <dgm:chMax val="1"/>
          <dgm:bulletEnabled val="1"/>
        </dgm:presLayoutVars>
      </dgm:prSet>
      <dgm:spPr/>
      <dgm:t>
        <a:bodyPr/>
        <a:lstStyle/>
        <a:p>
          <a:endParaRPr lang="ru-RU"/>
        </a:p>
      </dgm:t>
    </dgm:pt>
    <dgm:pt modelId="{736D3073-010E-4F38-9E70-48770A1552AF}" type="pres">
      <dgm:prSet presAssocID="{5AFCAAF1-6338-4204-AAB8-BBB2FD122379}" presName="descendantText" presStyleLbl="alignAcc1" presStyleIdx="2" presStyleCnt="3">
        <dgm:presLayoutVars>
          <dgm:bulletEnabled val="1"/>
        </dgm:presLayoutVars>
      </dgm:prSet>
      <dgm:spPr/>
      <dgm:t>
        <a:bodyPr/>
        <a:lstStyle/>
        <a:p>
          <a:endParaRPr lang="ru-RU"/>
        </a:p>
      </dgm:t>
    </dgm:pt>
  </dgm:ptLst>
  <dgm:cxnLst>
    <dgm:cxn modelId="{1D5A57EF-0ADF-4B49-AD97-31690E92F3FA}" srcId="{A06127B2-4B4E-4A31-9598-693858835F3D}" destId="{733349C0-9D28-465B-BA81-0452E576737A}" srcOrd="0" destOrd="0" parTransId="{9A1606A2-E7F8-4099-AB4D-57F5349CAF63}" sibTransId="{7825533D-40F0-4367-889F-43B1B95DB811}"/>
    <dgm:cxn modelId="{4ED2F50A-D348-4925-8116-38DF51870FD0}" type="presOf" srcId="{DCFF3750-8A68-4124-B52B-64307D31C479}" destId="{57F97E0B-1B6A-4270-AE87-DDE7106029AE}" srcOrd="0" destOrd="0" presId="urn:microsoft.com/office/officeart/2005/8/layout/chevron2"/>
    <dgm:cxn modelId="{50B2B86A-27D7-4776-8030-59545FB9E26B}" type="presOf" srcId="{0C6FB111-D791-4592-884A-AF63DBA2CF22}" destId="{D44A5198-49AE-448F-8EAD-38DD759A0716}" srcOrd="0" destOrd="0" presId="urn:microsoft.com/office/officeart/2005/8/layout/chevron2"/>
    <dgm:cxn modelId="{106850BE-3C11-4257-B78D-7B0ECF3FD34C}" srcId="{5AFCAAF1-6338-4204-AAB8-BBB2FD122379}" destId="{D5EC8CDD-35EF-420F-AEB5-552DC792CFCE}" srcOrd="0" destOrd="0" parTransId="{D7CFD8F4-91DD-4A7B-987D-AC050E5C49A9}" sibTransId="{245433C5-DCC7-46BD-B35D-56681FBDF890}"/>
    <dgm:cxn modelId="{D10FCA9A-805C-4322-BFDD-BDF112EBD1C5}" srcId="{41E9133C-EC36-4AB7-9987-B94EC7D28E74}" destId="{0C6FB111-D791-4592-884A-AF63DBA2CF22}" srcOrd="0" destOrd="0" parTransId="{5FCFB763-7580-4D4B-9508-C71D3E7D7CCF}" sibTransId="{527EC313-9276-4891-95DB-672EDD4DADE9}"/>
    <dgm:cxn modelId="{5201FB16-B6ED-4A7E-8F6E-686B4445AB09}" srcId="{DCFF3750-8A68-4124-B52B-64307D31C479}" destId="{5AFCAAF1-6338-4204-AAB8-BBB2FD122379}" srcOrd="2" destOrd="0" parTransId="{723497E9-82BC-48B5-AD69-93498F85BC4B}" sibTransId="{192B8753-65C8-4432-94AB-B404097FE7F0}"/>
    <dgm:cxn modelId="{18207567-2F8B-4A5B-91F3-0ED4A1A2A389}" srcId="{DCFF3750-8A68-4124-B52B-64307D31C479}" destId="{41E9133C-EC36-4AB7-9987-B94EC7D28E74}" srcOrd="1" destOrd="0" parTransId="{0944947C-621C-4276-A8D7-25B7B9E5A4AE}" sibTransId="{9F7ABDF8-A200-4AAC-B1B3-EBBB53C00D28}"/>
    <dgm:cxn modelId="{F14E00FE-DA17-4E33-890A-7973DAB34B6F}" type="presOf" srcId="{41E9133C-EC36-4AB7-9987-B94EC7D28E74}" destId="{6F3610A1-2017-4AB7-8BC7-206C67BF2A67}" srcOrd="0" destOrd="0" presId="urn:microsoft.com/office/officeart/2005/8/layout/chevron2"/>
    <dgm:cxn modelId="{D7171873-F226-40B2-9AAF-2449A6C1CD6A}" type="presOf" srcId="{A06127B2-4B4E-4A31-9598-693858835F3D}" destId="{D0101C2B-D4AC-4C4F-96B4-A0349EE86A9A}" srcOrd="0" destOrd="0" presId="urn:microsoft.com/office/officeart/2005/8/layout/chevron2"/>
    <dgm:cxn modelId="{E82EA709-A15B-4268-ABA3-092B1E995206}" type="presOf" srcId="{D5EC8CDD-35EF-420F-AEB5-552DC792CFCE}" destId="{736D3073-010E-4F38-9E70-48770A1552AF}" srcOrd="0" destOrd="0" presId="urn:microsoft.com/office/officeart/2005/8/layout/chevron2"/>
    <dgm:cxn modelId="{3A3DBB34-F3BF-49F7-8501-CF74521F0C4E}" type="presOf" srcId="{5AFCAAF1-6338-4204-AAB8-BBB2FD122379}" destId="{84F808EB-00E3-4F85-B4B8-76F5823B14D8}" srcOrd="0" destOrd="0" presId="urn:microsoft.com/office/officeart/2005/8/layout/chevron2"/>
    <dgm:cxn modelId="{3C86E27D-5F66-4CC2-8611-7A44696C86A2}" srcId="{DCFF3750-8A68-4124-B52B-64307D31C479}" destId="{A06127B2-4B4E-4A31-9598-693858835F3D}" srcOrd="0" destOrd="0" parTransId="{3AB6F70A-B030-4A6F-A8E7-A86677733AE0}" sibTransId="{10E5E6A0-0577-4EEF-A76A-3C785FAF9990}"/>
    <dgm:cxn modelId="{05C785CC-22E1-4133-AC37-EA221C695503}" type="presOf" srcId="{733349C0-9D28-465B-BA81-0452E576737A}" destId="{FC930B9A-044B-4CF4-8FA3-36E28F0FB13D}" srcOrd="0" destOrd="0" presId="urn:microsoft.com/office/officeart/2005/8/layout/chevron2"/>
    <dgm:cxn modelId="{A93CDFC2-B3ED-4D5A-9559-2E84BC9E3411}" type="presParOf" srcId="{57F97E0B-1B6A-4270-AE87-DDE7106029AE}" destId="{17924F0D-43BE-4BF9-8059-3DE0CA0389DA}" srcOrd="0" destOrd="0" presId="urn:microsoft.com/office/officeart/2005/8/layout/chevron2"/>
    <dgm:cxn modelId="{5F98E706-F04D-4961-93EC-0B0CB78760A1}" type="presParOf" srcId="{17924F0D-43BE-4BF9-8059-3DE0CA0389DA}" destId="{D0101C2B-D4AC-4C4F-96B4-A0349EE86A9A}" srcOrd="0" destOrd="0" presId="urn:microsoft.com/office/officeart/2005/8/layout/chevron2"/>
    <dgm:cxn modelId="{CC57CE51-C6DE-4219-8BF7-70CAFA475C94}" type="presParOf" srcId="{17924F0D-43BE-4BF9-8059-3DE0CA0389DA}" destId="{FC930B9A-044B-4CF4-8FA3-36E28F0FB13D}" srcOrd="1" destOrd="0" presId="urn:microsoft.com/office/officeart/2005/8/layout/chevron2"/>
    <dgm:cxn modelId="{66BC494D-3D82-433B-9FEF-BC026C70B0D8}" type="presParOf" srcId="{57F97E0B-1B6A-4270-AE87-DDE7106029AE}" destId="{1ADCCBE2-AB02-4437-984A-9C474E7A9852}" srcOrd="1" destOrd="0" presId="urn:microsoft.com/office/officeart/2005/8/layout/chevron2"/>
    <dgm:cxn modelId="{A458540D-E0B3-4035-8F53-215D68859F46}" type="presParOf" srcId="{57F97E0B-1B6A-4270-AE87-DDE7106029AE}" destId="{04CCB507-17A1-4222-8D94-91C5C5D3C0DE}" srcOrd="2" destOrd="0" presId="urn:microsoft.com/office/officeart/2005/8/layout/chevron2"/>
    <dgm:cxn modelId="{460C84D0-F87F-4ADE-8487-9350B4F92174}" type="presParOf" srcId="{04CCB507-17A1-4222-8D94-91C5C5D3C0DE}" destId="{6F3610A1-2017-4AB7-8BC7-206C67BF2A67}" srcOrd="0" destOrd="0" presId="urn:microsoft.com/office/officeart/2005/8/layout/chevron2"/>
    <dgm:cxn modelId="{2DFCBF46-8F97-4986-BFAD-BC1277122D9C}" type="presParOf" srcId="{04CCB507-17A1-4222-8D94-91C5C5D3C0DE}" destId="{D44A5198-49AE-448F-8EAD-38DD759A0716}" srcOrd="1" destOrd="0" presId="urn:microsoft.com/office/officeart/2005/8/layout/chevron2"/>
    <dgm:cxn modelId="{59A451E7-63A2-4BBF-982D-5920A1E83D1E}" type="presParOf" srcId="{57F97E0B-1B6A-4270-AE87-DDE7106029AE}" destId="{9FBC3AC6-3FB6-45F5-ADCE-8B6384B2D873}" srcOrd="3" destOrd="0" presId="urn:microsoft.com/office/officeart/2005/8/layout/chevron2"/>
    <dgm:cxn modelId="{468E5BD1-BE7B-4BB0-944B-BA6B0F129CEA}" type="presParOf" srcId="{57F97E0B-1B6A-4270-AE87-DDE7106029AE}" destId="{C66EAD2A-70E2-4AD6-B263-755DE12BF215}" srcOrd="4" destOrd="0" presId="urn:microsoft.com/office/officeart/2005/8/layout/chevron2"/>
    <dgm:cxn modelId="{DB87A225-ABD3-49F9-90CD-3630201054C4}" type="presParOf" srcId="{C66EAD2A-70E2-4AD6-B263-755DE12BF215}" destId="{84F808EB-00E3-4F85-B4B8-76F5823B14D8}" srcOrd="0" destOrd="0" presId="urn:microsoft.com/office/officeart/2005/8/layout/chevron2"/>
    <dgm:cxn modelId="{85BA81C6-183B-47F7-936D-31E64DE279FD}" type="presParOf" srcId="{C66EAD2A-70E2-4AD6-B263-755DE12BF215}" destId="{736D3073-010E-4F38-9E70-48770A1552A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101C2B-D4AC-4C4F-96B4-A0349EE86A9A}">
      <dsp:nvSpPr>
        <dsp:cNvPr id="0" name=""/>
        <dsp:cNvSpPr/>
      </dsp:nvSpPr>
      <dsp:spPr>
        <a:xfrm rot="5400000">
          <a:off x="-125431" y="127611"/>
          <a:ext cx="836206" cy="585344"/>
        </a:xfrm>
        <a:prstGeom prst="chevron">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5 </a:t>
          </a:r>
          <a:r>
            <a:rPr lang="ru-RU" sz="1400" kern="1200" dirty="0" smtClean="0">
              <a:latin typeface="Arial" panose="020B0604020202020204" pitchFamily="34" charset="0"/>
              <a:cs typeface="Arial" panose="020B0604020202020204" pitchFamily="34" charset="0"/>
            </a:rPr>
            <a:t>с</a:t>
          </a:r>
          <a:r>
            <a:rPr lang="en-US" sz="1400" kern="1200" dirty="0" smtClean="0">
              <a:latin typeface="Arial" panose="020B0604020202020204" pitchFamily="34" charset="0"/>
              <a:cs typeface="Arial" panose="020B0604020202020204" pitchFamily="34" charset="0"/>
            </a:rPr>
            <a:t>.</a:t>
          </a:r>
          <a:endParaRPr lang="ru-RU" sz="1400" kern="1200" dirty="0">
            <a:latin typeface="Arial" panose="020B0604020202020204" pitchFamily="34" charset="0"/>
            <a:cs typeface="Arial" panose="020B0604020202020204" pitchFamily="34" charset="0"/>
          </a:endParaRPr>
        </a:p>
      </dsp:txBody>
      <dsp:txXfrm rot="5400000">
        <a:off x="-125431" y="127611"/>
        <a:ext cx="836206" cy="585344"/>
      </dsp:txXfrm>
    </dsp:sp>
    <dsp:sp modelId="{FC930B9A-044B-4CF4-8FA3-36E28F0FB13D}">
      <dsp:nvSpPr>
        <dsp:cNvPr id="0" name=""/>
        <dsp:cNvSpPr/>
      </dsp:nvSpPr>
      <dsp:spPr>
        <a:xfrm rot="5400000">
          <a:off x="2973233" y="-2385708"/>
          <a:ext cx="543534" cy="5319311"/>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Introduction to Python and libraries to data analysis and processing (BDA-1)</a:t>
          </a:r>
          <a:endParaRPr lang="ru-RU" sz="1400" kern="1200" dirty="0">
            <a:latin typeface="Arial" panose="020B0604020202020204" pitchFamily="34" charset="0"/>
            <a:cs typeface="Arial" panose="020B0604020202020204" pitchFamily="34" charset="0"/>
          </a:endParaRPr>
        </a:p>
      </dsp:txBody>
      <dsp:txXfrm rot="5400000">
        <a:off x="2973233" y="-2385708"/>
        <a:ext cx="543534" cy="5319311"/>
      </dsp:txXfrm>
    </dsp:sp>
    <dsp:sp modelId="{6F3610A1-2017-4AB7-8BC7-206C67BF2A67}">
      <dsp:nvSpPr>
        <dsp:cNvPr id="0" name=""/>
        <dsp:cNvSpPr/>
      </dsp:nvSpPr>
      <dsp:spPr>
        <a:xfrm rot="5400000">
          <a:off x="-125431" y="808450"/>
          <a:ext cx="836206" cy="585344"/>
        </a:xfrm>
        <a:prstGeom prst="chevron">
          <a:avLst/>
        </a:prstGeom>
        <a:gradFill rotWithShape="0">
          <a:gsLst>
            <a:gs pos="0">
              <a:schemeClr val="accent2">
                <a:alpha val="90000"/>
                <a:hueOff val="0"/>
                <a:satOff val="0"/>
                <a:lumOff val="0"/>
                <a:alphaOff val="-13333"/>
                <a:tint val="50000"/>
                <a:satMod val="300000"/>
              </a:schemeClr>
            </a:gs>
            <a:gs pos="35000">
              <a:schemeClr val="accent2">
                <a:alpha val="90000"/>
                <a:hueOff val="0"/>
                <a:satOff val="0"/>
                <a:lumOff val="0"/>
                <a:alphaOff val="-13333"/>
                <a:tint val="37000"/>
                <a:satMod val="300000"/>
              </a:schemeClr>
            </a:gs>
            <a:gs pos="100000">
              <a:schemeClr val="accent2">
                <a:alpha val="90000"/>
                <a:hueOff val="0"/>
                <a:satOff val="0"/>
                <a:lumOff val="0"/>
                <a:alphaOff val="-13333"/>
                <a:tint val="15000"/>
                <a:satMod val="350000"/>
              </a:schemeClr>
            </a:gs>
          </a:gsLst>
          <a:lin ang="16200000" scaled="1"/>
        </a:gradFill>
        <a:ln w="9525" cap="flat" cmpd="sng" algn="ctr">
          <a:solidFill>
            <a:schemeClr val="accent2">
              <a:alpha val="90000"/>
              <a:hueOff val="0"/>
              <a:satOff val="0"/>
              <a:lumOff val="0"/>
              <a:alphaOff val="-13333"/>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Arial" panose="020B0604020202020204" pitchFamily="34" charset="0"/>
              <a:cs typeface="Arial" panose="020B0604020202020204" pitchFamily="34" charset="0"/>
            </a:rPr>
            <a:t>6 с.</a:t>
          </a:r>
        </a:p>
      </dsp:txBody>
      <dsp:txXfrm rot="5400000">
        <a:off x="-125431" y="808450"/>
        <a:ext cx="836206" cy="585344"/>
      </dsp:txXfrm>
    </dsp:sp>
    <dsp:sp modelId="{D44A5198-49AE-448F-8EAD-38DD759A0716}">
      <dsp:nvSpPr>
        <dsp:cNvPr id="0" name=""/>
        <dsp:cNvSpPr/>
      </dsp:nvSpPr>
      <dsp:spPr>
        <a:xfrm rot="5400000">
          <a:off x="2973233" y="-1704869"/>
          <a:ext cx="543534" cy="5319311"/>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Big Data ingestion /Storage (BDA-2)</a:t>
          </a:r>
          <a:endParaRPr lang="ru-RU" sz="1400" kern="1200" dirty="0" smtClean="0">
            <a:latin typeface="Arial" panose="020B0604020202020204" pitchFamily="34" charset="0"/>
            <a:cs typeface="Arial" panose="020B0604020202020204" pitchFamily="34" charset="0"/>
          </a:endParaRPr>
        </a:p>
      </dsp:txBody>
      <dsp:txXfrm rot="5400000">
        <a:off x="2973233" y="-1704869"/>
        <a:ext cx="543534" cy="5319311"/>
      </dsp:txXfrm>
    </dsp:sp>
    <dsp:sp modelId="{9D190644-1572-4F39-B9CB-BB172C159434}">
      <dsp:nvSpPr>
        <dsp:cNvPr id="0" name=""/>
        <dsp:cNvSpPr/>
      </dsp:nvSpPr>
      <dsp:spPr>
        <a:xfrm rot="5400000">
          <a:off x="-125431" y="1489288"/>
          <a:ext cx="836206" cy="585344"/>
        </a:xfrm>
        <a:prstGeom prst="chevron">
          <a:avLst/>
        </a:prstGeom>
        <a:gradFill rotWithShape="0">
          <a:gsLst>
            <a:gs pos="0">
              <a:schemeClr val="accent2">
                <a:alpha val="90000"/>
                <a:hueOff val="0"/>
                <a:satOff val="0"/>
                <a:lumOff val="0"/>
                <a:alphaOff val="-26667"/>
                <a:tint val="50000"/>
                <a:satMod val="300000"/>
              </a:schemeClr>
            </a:gs>
            <a:gs pos="35000">
              <a:schemeClr val="accent2">
                <a:alpha val="90000"/>
                <a:hueOff val="0"/>
                <a:satOff val="0"/>
                <a:lumOff val="0"/>
                <a:alphaOff val="-26667"/>
                <a:tint val="37000"/>
                <a:satMod val="300000"/>
              </a:schemeClr>
            </a:gs>
            <a:gs pos="100000">
              <a:schemeClr val="accent2">
                <a:alpha val="90000"/>
                <a:hueOff val="0"/>
                <a:satOff val="0"/>
                <a:lumOff val="0"/>
                <a:alphaOff val="-26667"/>
                <a:tint val="15000"/>
                <a:satMod val="350000"/>
              </a:schemeClr>
            </a:gs>
          </a:gsLst>
          <a:lin ang="16200000" scaled="1"/>
        </a:gradFill>
        <a:ln w="9525" cap="flat" cmpd="sng" algn="ctr">
          <a:solidFill>
            <a:schemeClr val="accent2">
              <a:alpha val="90000"/>
              <a:hueOff val="0"/>
              <a:satOff val="0"/>
              <a:lumOff val="0"/>
              <a:alphaOff val="-26667"/>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6</a:t>
          </a:r>
          <a:r>
            <a:rPr lang="ru-RU" sz="1400" kern="1200" dirty="0" smtClean="0">
              <a:latin typeface="Arial" panose="020B0604020202020204" pitchFamily="34" charset="0"/>
              <a:cs typeface="Arial" panose="020B0604020202020204" pitchFamily="34" charset="0"/>
            </a:rPr>
            <a:t> с.</a:t>
          </a:r>
        </a:p>
      </dsp:txBody>
      <dsp:txXfrm rot="5400000">
        <a:off x="-125431" y="1489288"/>
        <a:ext cx="836206" cy="585344"/>
      </dsp:txXfrm>
    </dsp:sp>
    <dsp:sp modelId="{9EEDB497-4C79-4EC9-A4FE-219EB292249F}">
      <dsp:nvSpPr>
        <dsp:cNvPr id="0" name=""/>
        <dsp:cNvSpPr/>
      </dsp:nvSpPr>
      <dsp:spPr>
        <a:xfrm rot="5400000">
          <a:off x="2973233" y="-1024030"/>
          <a:ext cx="543534" cy="5319311"/>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smtClean="0">
              <a:latin typeface="Arial" panose="020B0604020202020204" pitchFamily="34" charset="0"/>
              <a:cs typeface="Arial" panose="020B0604020202020204" pitchFamily="34" charset="0"/>
            </a:rPr>
            <a:t>Big Data Processing (BDA-3)</a:t>
          </a:r>
          <a:endParaRPr lang="ru-RU" sz="1400" kern="1200" dirty="0" smtClean="0">
            <a:latin typeface="Arial" panose="020B0604020202020204" pitchFamily="34" charset="0"/>
            <a:cs typeface="Arial" panose="020B0604020202020204" pitchFamily="34" charset="0"/>
          </a:endParaRPr>
        </a:p>
      </dsp:txBody>
      <dsp:txXfrm rot="5400000">
        <a:off x="2973233" y="-1024030"/>
        <a:ext cx="543534" cy="5319311"/>
      </dsp:txXfrm>
    </dsp:sp>
    <dsp:sp modelId="{00C8E7B5-C4C3-4614-8726-A76EC4F627F0}">
      <dsp:nvSpPr>
        <dsp:cNvPr id="0" name=""/>
        <dsp:cNvSpPr/>
      </dsp:nvSpPr>
      <dsp:spPr>
        <a:xfrm rot="5400000">
          <a:off x="-125431" y="2170127"/>
          <a:ext cx="836206" cy="585344"/>
        </a:xfrm>
        <a:prstGeom prst="chevron">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w="9525" cap="flat" cmpd="sng" algn="ctr">
          <a:solidFill>
            <a:schemeClr val="accent2">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7</a:t>
          </a:r>
          <a:r>
            <a:rPr lang="ru-RU" sz="1400" kern="1200" dirty="0" smtClean="0">
              <a:latin typeface="Arial" panose="020B0604020202020204" pitchFamily="34" charset="0"/>
              <a:cs typeface="Arial" panose="020B0604020202020204" pitchFamily="34" charset="0"/>
            </a:rPr>
            <a:t> с.</a:t>
          </a:r>
        </a:p>
      </dsp:txBody>
      <dsp:txXfrm rot="5400000">
        <a:off x="-125431" y="2170127"/>
        <a:ext cx="836206" cy="585344"/>
      </dsp:txXfrm>
    </dsp:sp>
    <dsp:sp modelId="{798AA251-3211-4E21-8D33-7FA6439A0B2A}">
      <dsp:nvSpPr>
        <dsp:cNvPr id="0" name=""/>
        <dsp:cNvSpPr/>
      </dsp:nvSpPr>
      <dsp:spPr>
        <a:xfrm rot="5400000">
          <a:off x="2973233" y="-343191"/>
          <a:ext cx="543534" cy="5319311"/>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Data Visualization</a:t>
          </a:r>
          <a:r>
            <a:rPr lang="ru-RU" sz="1400" kern="1200" dirty="0" smtClean="0">
              <a:latin typeface="Arial" panose="020B0604020202020204" pitchFamily="34" charset="0"/>
              <a:cs typeface="Arial" panose="020B0604020202020204" pitchFamily="34" charset="0"/>
            </a:rPr>
            <a:t> (</a:t>
          </a:r>
          <a:r>
            <a:rPr lang="en-US" sz="1400" kern="1200" dirty="0" smtClean="0">
              <a:latin typeface="Arial" panose="020B0604020202020204" pitchFamily="34" charset="0"/>
              <a:cs typeface="Arial" panose="020B0604020202020204" pitchFamily="34" charset="0"/>
            </a:rPr>
            <a:t>BDA-</a:t>
          </a:r>
          <a:r>
            <a:rPr lang="ru-RU" sz="1400" kern="1200" dirty="0" smtClean="0">
              <a:latin typeface="Arial" panose="020B0604020202020204" pitchFamily="34" charset="0"/>
              <a:cs typeface="Arial" panose="020B0604020202020204" pitchFamily="34" charset="0"/>
            </a:rPr>
            <a:t>4</a:t>
          </a:r>
          <a:r>
            <a:rPr lang="en-US" sz="1400" kern="1200" dirty="0" smtClean="0">
              <a:latin typeface="Arial" panose="020B0604020202020204" pitchFamily="34" charset="0"/>
              <a:cs typeface="Arial" panose="020B0604020202020204" pitchFamily="34" charset="0"/>
            </a:rPr>
            <a:t>)</a:t>
          </a:r>
          <a:endParaRPr lang="ru-RU" sz="1400" kern="1200" dirty="0" smtClean="0">
            <a:latin typeface="Arial" panose="020B0604020202020204" pitchFamily="34" charset="0"/>
            <a:cs typeface="Arial" panose="020B0604020202020204" pitchFamily="34" charset="0"/>
          </a:endParaRPr>
        </a:p>
      </dsp:txBody>
      <dsp:txXfrm rot="5400000">
        <a:off x="2973233" y="-343191"/>
        <a:ext cx="543534" cy="531931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66616A-BE89-4662-9693-7486E366A3BD}">
      <dsp:nvSpPr>
        <dsp:cNvPr id="0" name=""/>
        <dsp:cNvSpPr/>
      </dsp:nvSpPr>
      <dsp:spPr>
        <a:xfrm>
          <a:off x="726" y="605269"/>
          <a:ext cx="1349544" cy="674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kern="1200" dirty="0" smtClean="0">
              <a:solidFill>
                <a:schemeClr val="tx1"/>
              </a:solidFill>
            </a:rPr>
            <a:t>Магистратура</a:t>
          </a:r>
          <a:endParaRPr lang="ru-RU" sz="1500" b="0" kern="1200" dirty="0">
            <a:solidFill>
              <a:schemeClr val="tx1"/>
            </a:solidFill>
          </a:endParaRPr>
        </a:p>
      </dsp:txBody>
      <dsp:txXfrm>
        <a:off x="726" y="605269"/>
        <a:ext cx="1349544" cy="674772"/>
      </dsp:txXfrm>
    </dsp:sp>
    <dsp:sp modelId="{15C145C9-29EF-4ACD-B2D4-0DF86957CDA1}">
      <dsp:nvSpPr>
        <dsp:cNvPr id="0" name=""/>
        <dsp:cNvSpPr/>
      </dsp:nvSpPr>
      <dsp:spPr>
        <a:xfrm rot="19457599">
          <a:off x="1287786" y="716447"/>
          <a:ext cx="664787" cy="64423"/>
        </a:xfrm>
        <a:custGeom>
          <a:avLst/>
          <a:gdLst/>
          <a:ahLst/>
          <a:cxnLst/>
          <a:rect l="0" t="0" r="0" b="0"/>
          <a:pathLst>
            <a:path>
              <a:moveTo>
                <a:pt x="0" y="32211"/>
              </a:moveTo>
              <a:lnTo>
                <a:pt x="664787" y="322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0" kern="1200">
            <a:solidFill>
              <a:schemeClr val="tx1"/>
            </a:solidFill>
          </a:endParaRPr>
        </a:p>
      </dsp:txBody>
      <dsp:txXfrm rot="19457599">
        <a:off x="1603560" y="732039"/>
        <a:ext cx="33239" cy="33239"/>
      </dsp:txXfrm>
    </dsp:sp>
    <dsp:sp modelId="{974D2AD5-BC3B-46AF-A835-7C2255BCF8F9}">
      <dsp:nvSpPr>
        <dsp:cNvPr id="0" name=""/>
        <dsp:cNvSpPr/>
      </dsp:nvSpPr>
      <dsp:spPr>
        <a:xfrm>
          <a:off x="1890088" y="217275"/>
          <a:ext cx="1349544" cy="6747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smtClean="0">
              <a:solidFill>
                <a:schemeClr val="tx1"/>
              </a:solidFill>
              <a:latin typeface="Arial" panose="020B0604020202020204" pitchFamily="34" charset="0"/>
              <a:cs typeface="Arial" panose="020B0604020202020204" pitchFamily="34" charset="0"/>
            </a:rPr>
            <a:t>IT Project Management</a:t>
          </a:r>
          <a:endParaRPr lang="ru-RU" sz="1500" b="0" kern="1200" dirty="0">
            <a:solidFill>
              <a:schemeClr val="tx1"/>
            </a:solidFill>
          </a:endParaRPr>
        </a:p>
      </dsp:txBody>
      <dsp:txXfrm>
        <a:off x="1890088" y="217275"/>
        <a:ext cx="1349544" cy="674772"/>
      </dsp:txXfrm>
    </dsp:sp>
    <dsp:sp modelId="{844DA0EB-EEF8-4038-9CD2-2C36F3A40E66}">
      <dsp:nvSpPr>
        <dsp:cNvPr id="0" name=""/>
        <dsp:cNvSpPr/>
      </dsp:nvSpPr>
      <dsp:spPr>
        <a:xfrm rot="2142401">
          <a:off x="1287786" y="1104441"/>
          <a:ext cx="664787" cy="64423"/>
        </a:xfrm>
        <a:custGeom>
          <a:avLst/>
          <a:gdLst/>
          <a:ahLst/>
          <a:cxnLst/>
          <a:rect l="0" t="0" r="0" b="0"/>
          <a:pathLst>
            <a:path>
              <a:moveTo>
                <a:pt x="0" y="32211"/>
              </a:moveTo>
              <a:lnTo>
                <a:pt x="664787" y="322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0" kern="1200">
            <a:solidFill>
              <a:schemeClr val="tx1"/>
            </a:solidFill>
          </a:endParaRPr>
        </a:p>
      </dsp:txBody>
      <dsp:txXfrm rot="2142401">
        <a:off x="1603560" y="1120033"/>
        <a:ext cx="33239" cy="33239"/>
      </dsp:txXfrm>
    </dsp:sp>
    <dsp:sp modelId="{D9709F3C-2062-4E72-9FF5-25627EDA8ED5}">
      <dsp:nvSpPr>
        <dsp:cNvPr id="0" name=""/>
        <dsp:cNvSpPr/>
      </dsp:nvSpPr>
      <dsp:spPr>
        <a:xfrm>
          <a:off x="1890088" y="993263"/>
          <a:ext cx="1349544" cy="6747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smtClean="0">
              <a:solidFill>
                <a:schemeClr val="tx1"/>
              </a:solidFill>
              <a:latin typeface="Arial" panose="020B0604020202020204" pitchFamily="34" charset="0"/>
              <a:cs typeface="Arial" panose="020B0604020202020204" pitchFamily="34" charset="0"/>
            </a:rPr>
            <a:t>Business Analytics</a:t>
          </a:r>
          <a:endParaRPr lang="ru-RU" sz="1500" b="0" kern="1200" dirty="0">
            <a:solidFill>
              <a:schemeClr val="tx1"/>
            </a:solidFill>
          </a:endParaRPr>
        </a:p>
      </dsp:txBody>
      <dsp:txXfrm>
        <a:off x="1890088" y="993263"/>
        <a:ext cx="1349544" cy="67477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66616A-BE89-4662-9693-7486E366A3BD}">
      <dsp:nvSpPr>
        <dsp:cNvPr id="0" name=""/>
        <dsp:cNvSpPr/>
      </dsp:nvSpPr>
      <dsp:spPr>
        <a:xfrm>
          <a:off x="726" y="605269"/>
          <a:ext cx="1349544" cy="674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kern="1200" dirty="0" smtClean="0">
              <a:solidFill>
                <a:schemeClr val="tx1"/>
              </a:solidFill>
            </a:rPr>
            <a:t>Докторантура</a:t>
          </a:r>
          <a:endParaRPr lang="ru-RU" sz="1500" b="0" kern="1200" dirty="0">
            <a:solidFill>
              <a:schemeClr val="tx1"/>
            </a:solidFill>
          </a:endParaRPr>
        </a:p>
      </dsp:txBody>
      <dsp:txXfrm>
        <a:off x="726" y="605269"/>
        <a:ext cx="1349544" cy="674772"/>
      </dsp:txXfrm>
    </dsp:sp>
    <dsp:sp modelId="{15C145C9-29EF-4ACD-B2D4-0DF86957CDA1}">
      <dsp:nvSpPr>
        <dsp:cNvPr id="0" name=""/>
        <dsp:cNvSpPr/>
      </dsp:nvSpPr>
      <dsp:spPr>
        <a:xfrm>
          <a:off x="1350271" y="910444"/>
          <a:ext cx="539817" cy="64423"/>
        </a:xfrm>
        <a:custGeom>
          <a:avLst/>
          <a:gdLst/>
          <a:ahLst/>
          <a:cxnLst/>
          <a:rect l="0" t="0" r="0" b="0"/>
          <a:pathLst>
            <a:path>
              <a:moveTo>
                <a:pt x="0" y="32211"/>
              </a:moveTo>
              <a:lnTo>
                <a:pt x="539817" y="322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0" kern="1200">
            <a:solidFill>
              <a:schemeClr val="tx1"/>
            </a:solidFill>
          </a:endParaRPr>
        </a:p>
      </dsp:txBody>
      <dsp:txXfrm>
        <a:off x="1606684" y="929160"/>
        <a:ext cx="26990" cy="26990"/>
      </dsp:txXfrm>
    </dsp:sp>
    <dsp:sp modelId="{974D2AD5-BC3B-46AF-A835-7C2255BCF8F9}">
      <dsp:nvSpPr>
        <dsp:cNvPr id="0" name=""/>
        <dsp:cNvSpPr/>
      </dsp:nvSpPr>
      <dsp:spPr>
        <a:xfrm>
          <a:off x="1890088" y="605269"/>
          <a:ext cx="1349544" cy="6747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smtClean="0">
              <a:solidFill>
                <a:schemeClr val="tx1"/>
              </a:solidFill>
            </a:rPr>
            <a:t>Clever Systems</a:t>
          </a:r>
          <a:endParaRPr lang="ru-RU" sz="1500" b="0" kern="1200" dirty="0">
            <a:solidFill>
              <a:schemeClr val="tx1"/>
            </a:solidFill>
          </a:endParaRPr>
        </a:p>
      </dsp:txBody>
      <dsp:txXfrm>
        <a:off x="1890088" y="605269"/>
        <a:ext cx="1349544" cy="67477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101C2B-D4AC-4C4F-96B4-A0349EE86A9A}">
      <dsp:nvSpPr>
        <dsp:cNvPr id="0" name=""/>
        <dsp:cNvSpPr/>
      </dsp:nvSpPr>
      <dsp:spPr>
        <a:xfrm rot="5400000">
          <a:off x="-120381" y="122268"/>
          <a:ext cx="802545" cy="561782"/>
        </a:xfrm>
        <a:prstGeom prst="chevron">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5 </a:t>
          </a:r>
          <a:r>
            <a:rPr lang="ru-RU" sz="1400" kern="1200" dirty="0" smtClean="0">
              <a:latin typeface="Arial" panose="020B0604020202020204" pitchFamily="34" charset="0"/>
              <a:cs typeface="Arial" panose="020B0604020202020204" pitchFamily="34" charset="0"/>
            </a:rPr>
            <a:t>с.</a:t>
          </a:r>
          <a:endParaRPr lang="ru-RU" sz="1400" kern="1200" dirty="0">
            <a:latin typeface="Arial" panose="020B0604020202020204" pitchFamily="34" charset="0"/>
            <a:cs typeface="Arial" panose="020B0604020202020204" pitchFamily="34" charset="0"/>
          </a:endParaRPr>
        </a:p>
      </dsp:txBody>
      <dsp:txXfrm rot="5400000">
        <a:off x="-120381" y="122268"/>
        <a:ext cx="802545" cy="561782"/>
      </dsp:txXfrm>
    </dsp:sp>
    <dsp:sp modelId="{FC930B9A-044B-4CF4-8FA3-36E28F0FB13D}">
      <dsp:nvSpPr>
        <dsp:cNvPr id="0" name=""/>
        <dsp:cNvSpPr/>
      </dsp:nvSpPr>
      <dsp:spPr>
        <a:xfrm rot="5400000">
          <a:off x="2852039" y="-2288370"/>
          <a:ext cx="521654" cy="5102169"/>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Design patterns (EAD-1)</a:t>
          </a:r>
          <a:endParaRPr lang="ru-RU" sz="1400" kern="1200" dirty="0">
            <a:latin typeface="Arial" panose="020B0604020202020204" pitchFamily="34" charset="0"/>
            <a:cs typeface="Arial" panose="020B0604020202020204" pitchFamily="34" charset="0"/>
          </a:endParaRPr>
        </a:p>
      </dsp:txBody>
      <dsp:txXfrm rot="5400000">
        <a:off x="2852039" y="-2288370"/>
        <a:ext cx="521654" cy="5102169"/>
      </dsp:txXfrm>
    </dsp:sp>
    <dsp:sp modelId="{6F3610A1-2017-4AB7-8BC7-206C67BF2A67}">
      <dsp:nvSpPr>
        <dsp:cNvPr id="0" name=""/>
        <dsp:cNvSpPr/>
      </dsp:nvSpPr>
      <dsp:spPr>
        <a:xfrm rot="5400000">
          <a:off x="-120381" y="768138"/>
          <a:ext cx="802545" cy="561782"/>
        </a:xfrm>
        <a:prstGeom prst="chevron">
          <a:avLst/>
        </a:prstGeom>
        <a:gradFill rotWithShape="0">
          <a:gsLst>
            <a:gs pos="0">
              <a:schemeClr val="accent2">
                <a:alpha val="90000"/>
                <a:hueOff val="0"/>
                <a:satOff val="0"/>
                <a:lumOff val="0"/>
                <a:alphaOff val="-13333"/>
                <a:tint val="50000"/>
                <a:satMod val="300000"/>
              </a:schemeClr>
            </a:gs>
            <a:gs pos="35000">
              <a:schemeClr val="accent2">
                <a:alpha val="90000"/>
                <a:hueOff val="0"/>
                <a:satOff val="0"/>
                <a:lumOff val="0"/>
                <a:alphaOff val="-13333"/>
                <a:tint val="37000"/>
                <a:satMod val="300000"/>
              </a:schemeClr>
            </a:gs>
            <a:gs pos="100000">
              <a:schemeClr val="accent2">
                <a:alpha val="90000"/>
                <a:hueOff val="0"/>
                <a:satOff val="0"/>
                <a:lumOff val="0"/>
                <a:alphaOff val="-13333"/>
                <a:tint val="15000"/>
                <a:satMod val="350000"/>
              </a:schemeClr>
            </a:gs>
          </a:gsLst>
          <a:lin ang="16200000" scaled="1"/>
        </a:gradFill>
        <a:ln w="9525" cap="flat" cmpd="sng" algn="ctr">
          <a:solidFill>
            <a:schemeClr val="accent2">
              <a:alpha val="90000"/>
              <a:hueOff val="0"/>
              <a:satOff val="0"/>
              <a:lumOff val="0"/>
              <a:alphaOff val="-13333"/>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Arial" panose="020B0604020202020204" pitchFamily="34" charset="0"/>
              <a:cs typeface="Arial" panose="020B0604020202020204" pitchFamily="34" charset="0"/>
            </a:rPr>
            <a:t>6 с.</a:t>
          </a:r>
        </a:p>
      </dsp:txBody>
      <dsp:txXfrm rot="5400000">
        <a:off x="-120381" y="768138"/>
        <a:ext cx="802545" cy="561782"/>
      </dsp:txXfrm>
    </dsp:sp>
    <dsp:sp modelId="{D44A5198-49AE-448F-8EAD-38DD759A0716}">
      <dsp:nvSpPr>
        <dsp:cNvPr id="0" name=""/>
        <dsp:cNvSpPr/>
      </dsp:nvSpPr>
      <dsp:spPr>
        <a:xfrm rot="5400000">
          <a:off x="2852039" y="-1642500"/>
          <a:ext cx="521654" cy="5102169"/>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Development of Web components on the Java EE platform (EAD-2)</a:t>
          </a:r>
          <a:endParaRPr lang="ru-RU" sz="1400" kern="1200" dirty="0" smtClean="0">
            <a:latin typeface="Arial" panose="020B0604020202020204" pitchFamily="34" charset="0"/>
            <a:cs typeface="Arial" panose="020B0604020202020204" pitchFamily="34" charset="0"/>
          </a:endParaRPr>
        </a:p>
      </dsp:txBody>
      <dsp:txXfrm rot="5400000">
        <a:off x="2852039" y="-1642500"/>
        <a:ext cx="521654" cy="5102169"/>
      </dsp:txXfrm>
    </dsp:sp>
    <dsp:sp modelId="{801D18D4-B6F8-4648-B6D8-58AFD68227E2}">
      <dsp:nvSpPr>
        <dsp:cNvPr id="0" name=""/>
        <dsp:cNvSpPr/>
      </dsp:nvSpPr>
      <dsp:spPr>
        <a:xfrm rot="5400000">
          <a:off x="-120381" y="1414008"/>
          <a:ext cx="802545" cy="561782"/>
        </a:xfrm>
        <a:prstGeom prst="chevron">
          <a:avLst/>
        </a:prstGeom>
        <a:gradFill rotWithShape="0">
          <a:gsLst>
            <a:gs pos="0">
              <a:schemeClr val="accent2">
                <a:alpha val="90000"/>
                <a:hueOff val="0"/>
                <a:satOff val="0"/>
                <a:lumOff val="0"/>
                <a:alphaOff val="-26667"/>
                <a:tint val="50000"/>
                <a:satMod val="300000"/>
              </a:schemeClr>
            </a:gs>
            <a:gs pos="35000">
              <a:schemeClr val="accent2">
                <a:alpha val="90000"/>
                <a:hueOff val="0"/>
                <a:satOff val="0"/>
                <a:lumOff val="0"/>
                <a:alphaOff val="-26667"/>
                <a:tint val="37000"/>
                <a:satMod val="300000"/>
              </a:schemeClr>
            </a:gs>
            <a:gs pos="100000">
              <a:schemeClr val="accent2">
                <a:alpha val="90000"/>
                <a:hueOff val="0"/>
                <a:satOff val="0"/>
                <a:lumOff val="0"/>
                <a:alphaOff val="-26667"/>
                <a:tint val="15000"/>
                <a:satMod val="350000"/>
              </a:schemeClr>
            </a:gs>
          </a:gsLst>
          <a:lin ang="16200000" scaled="1"/>
        </a:gradFill>
        <a:ln w="9525" cap="flat" cmpd="sng" algn="ctr">
          <a:solidFill>
            <a:schemeClr val="accent2">
              <a:alpha val="90000"/>
              <a:hueOff val="0"/>
              <a:satOff val="0"/>
              <a:lumOff val="0"/>
              <a:alphaOff val="-26667"/>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6</a:t>
          </a:r>
          <a:r>
            <a:rPr lang="ru-RU" sz="1400" kern="1200" dirty="0" smtClean="0">
              <a:latin typeface="Arial" panose="020B0604020202020204" pitchFamily="34" charset="0"/>
              <a:cs typeface="Arial" panose="020B0604020202020204" pitchFamily="34" charset="0"/>
            </a:rPr>
            <a:t> с.</a:t>
          </a:r>
        </a:p>
      </dsp:txBody>
      <dsp:txXfrm rot="5400000">
        <a:off x="-120381" y="1414008"/>
        <a:ext cx="802545" cy="561782"/>
      </dsp:txXfrm>
    </dsp:sp>
    <dsp:sp modelId="{93218A8F-A6FB-4972-BDB1-0487351A220D}">
      <dsp:nvSpPr>
        <dsp:cNvPr id="0" name=""/>
        <dsp:cNvSpPr/>
      </dsp:nvSpPr>
      <dsp:spPr>
        <a:xfrm rot="5400000">
          <a:off x="2852039" y="-996630"/>
          <a:ext cx="521654" cy="5102169"/>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Development of the web applications base on Framework (EAD-3)</a:t>
          </a:r>
          <a:endParaRPr lang="ru-RU" sz="1400" kern="1200" dirty="0" smtClean="0">
            <a:latin typeface="Arial" panose="020B0604020202020204" pitchFamily="34" charset="0"/>
            <a:cs typeface="Arial" panose="020B0604020202020204" pitchFamily="34" charset="0"/>
          </a:endParaRPr>
        </a:p>
      </dsp:txBody>
      <dsp:txXfrm rot="5400000">
        <a:off x="2852039" y="-996630"/>
        <a:ext cx="521654" cy="5102169"/>
      </dsp:txXfrm>
    </dsp:sp>
    <dsp:sp modelId="{3DE7828A-3BB1-4D7A-847D-729EFB1F16F6}">
      <dsp:nvSpPr>
        <dsp:cNvPr id="0" name=""/>
        <dsp:cNvSpPr/>
      </dsp:nvSpPr>
      <dsp:spPr>
        <a:xfrm rot="5400000">
          <a:off x="-120381" y="2059878"/>
          <a:ext cx="802545" cy="561782"/>
        </a:xfrm>
        <a:prstGeom prst="chevron">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w="9525" cap="flat" cmpd="sng" algn="ctr">
          <a:solidFill>
            <a:schemeClr val="accent2">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Arial" panose="020B0604020202020204" pitchFamily="34" charset="0"/>
              <a:cs typeface="Arial" panose="020B0604020202020204" pitchFamily="34" charset="0"/>
            </a:rPr>
            <a:t>7</a:t>
          </a:r>
          <a:r>
            <a:rPr lang="en-US" sz="1400" kern="1200" dirty="0" smtClean="0">
              <a:latin typeface="Arial" panose="020B0604020202020204" pitchFamily="34" charset="0"/>
              <a:cs typeface="Arial" panose="020B0604020202020204" pitchFamily="34" charset="0"/>
            </a:rPr>
            <a:t> </a:t>
          </a:r>
          <a:r>
            <a:rPr lang="ru-RU" sz="1400" kern="1200" dirty="0" smtClean="0">
              <a:latin typeface="Arial" panose="020B0604020202020204" pitchFamily="34" charset="0"/>
              <a:cs typeface="Arial" panose="020B0604020202020204" pitchFamily="34" charset="0"/>
            </a:rPr>
            <a:t>с.</a:t>
          </a:r>
        </a:p>
      </dsp:txBody>
      <dsp:txXfrm rot="5400000">
        <a:off x="-120381" y="2059878"/>
        <a:ext cx="802545" cy="561782"/>
      </dsp:txXfrm>
    </dsp:sp>
    <dsp:sp modelId="{27AF8F65-CDCC-4237-BB8C-64A0E03F3ECA}">
      <dsp:nvSpPr>
        <dsp:cNvPr id="0" name=""/>
        <dsp:cNvSpPr/>
      </dsp:nvSpPr>
      <dsp:spPr>
        <a:xfrm rot="5400000">
          <a:off x="2852039" y="-350760"/>
          <a:ext cx="521654" cy="5102169"/>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Development of web- services in the Java EE Platform (EAD- 4)</a:t>
          </a:r>
          <a:endParaRPr lang="ru-RU" sz="1400" kern="1200" dirty="0" smtClean="0">
            <a:latin typeface="Arial" panose="020B0604020202020204" pitchFamily="34" charset="0"/>
            <a:cs typeface="Arial" panose="020B0604020202020204" pitchFamily="34" charset="0"/>
          </a:endParaRPr>
        </a:p>
      </dsp:txBody>
      <dsp:txXfrm rot="5400000">
        <a:off x="2852039" y="-350760"/>
        <a:ext cx="521654" cy="51021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101C2B-D4AC-4C4F-96B4-A0349EE86A9A}">
      <dsp:nvSpPr>
        <dsp:cNvPr id="0" name=""/>
        <dsp:cNvSpPr/>
      </dsp:nvSpPr>
      <dsp:spPr>
        <a:xfrm rot="5400000">
          <a:off x="-122795" y="123912"/>
          <a:ext cx="818633" cy="57304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5 </a:t>
          </a:r>
          <a:r>
            <a:rPr lang="ru-RU" sz="1400" kern="1200" dirty="0" smtClean="0">
              <a:latin typeface="Arial" panose="020B0604020202020204" pitchFamily="34" charset="0"/>
              <a:cs typeface="Arial" panose="020B0604020202020204" pitchFamily="34" charset="0"/>
            </a:rPr>
            <a:t>с.</a:t>
          </a:r>
          <a:endParaRPr lang="ru-RU" sz="1400" kern="1200" dirty="0">
            <a:latin typeface="Arial" panose="020B0604020202020204" pitchFamily="34" charset="0"/>
            <a:cs typeface="Arial" panose="020B0604020202020204" pitchFamily="34" charset="0"/>
          </a:endParaRPr>
        </a:p>
      </dsp:txBody>
      <dsp:txXfrm rot="5400000">
        <a:off x="-122795" y="123912"/>
        <a:ext cx="818633" cy="573043"/>
      </dsp:txXfrm>
    </dsp:sp>
    <dsp:sp modelId="{FC930B9A-044B-4CF4-8FA3-36E28F0FB13D}">
      <dsp:nvSpPr>
        <dsp:cNvPr id="0" name=""/>
        <dsp:cNvSpPr/>
      </dsp:nvSpPr>
      <dsp:spPr>
        <a:xfrm rot="5400000">
          <a:off x="2852441" y="-2278280"/>
          <a:ext cx="532112" cy="509090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Business Analysis (BA-1)</a:t>
          </a:r>
          <a:endParaRPr lang="ru-RU" sz="1400" kern="1200" dirty="0">
            <a:latin typeface="Arial" panose="020B0604020202020204" pitchFamily="34" charset="0"/>
            <a:cs typeface="Arial" panose="020B0604020202020204" pitchFamily="34" charset="0"/>
          </a:endParaRPr>
        </a:p>
      </dsp:txBody>
      <dsp:txXfrm rot="5400000">
        <a:off x="2852441" y="-2278280"/>
        <a:ext cx="532112" cy="5090908"/>
      </dsp:txXfrm>
    </dsp:sp>
    <dsp:sp modelId="{6F3610A1-2017-4AB7-8BC7-206C67BF2A67}">
      <dsp:nvSpPr>
        <dsp:cNvPr id="0" name=""/>
        <dsp:cNvSpPr/>
      </dsp:nvSpPr>
      <dsp:spPr>
        <a:xfrm rot="5400000">
          <a:off x="-122795" y="786393"/>
          <a:ext cx="818633" cy="57304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Arial" panose="020B0604020202020204" pitchFamily="34" charset="0"/>
              <a:cs typeface="Arial" panose="020B0604020202020204" pitchFamily="34" charset="0"/>
            </a:rPr>
            <a:t>6 с.</a:t>
          </a:r>
        </a:p>
      </dsp:txBody>
      <dsp:txXfrm rot="5400000">
        <a:off x="-122795" y="786393"/>
        <a:ext cx="818633" cy="573043"/>
      </dsp:txXfrm>
    </dsp:sp>
    <dsp:sp modelId="{D44A5198-49AE-448F-8EAD-38DD759A0716}">
      <dsp:nvSpPr>
        <dsp:cNvPr id="0" name=""/>
        <dsp:cNvSpPr/>
      </dsp:nvSpPr>
      <dsp:spPr>
        <a:xfrm rot="5400000">
          <a:off x="2852441" y="-1615799"/>
          <a:ext cx="532112" cy="509090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Business Analysis Tools (BA-2)</a:t>
          </a:r>
          <a:endParaRPr lang="ru-RU" sz="1400" kern="1200" dirty="0" smtClean="0">
            <a:latin typeface="Arial" panose="020B0604020202020204" pitchFamily="34" charset="0"/>
            <a:cs typeface="Arial" panose="020B0604020202020204" pitchFamily="34" charset="0"/>
          </a:endParaRPr>
        </a:p>
      </dsp:txBody>
      <dsp:txXfrm rot="5400000">
        <a:off x="2852441" y="-1615799"/>
        <a:ext cx="532112" cy="5090908"/>
      </dsp:txXfrm>
    </dsp:sp>
    <dsp:sp modelId="{EC146654-05BA-4D9D-B921-9F8BC2DDA907}">
      <dsp:nvSpPr>
        <dsp:cNvPr id="0" name=""/>
        <dsp:cNvSpPr/>
      </dsp:nvSpPr>
      <dsp:spPr>
        <a:xfrm rot="5400000">
          <a:off x="-122795" y="1448874"/>
          <a:ext cx="818633" cy="57304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6</a:t>
          </a:r>
          <a:r>
            <a:rPr lang="ru-RU" sz="1400" kern="1200" dirty="0" smtClean="0">
              <a:latin typeface="Arial" panose="020B0604020202020204" pitchFamily="34" charset="0"/>
              <a:cs typeface="Arial" panose="020B0604020202020204" pitchFamily="34" charset="0"/>
            </a:rPr>
            <a:t> с.</a:t>
          </a:r>
        </a:p>
      </dsp:txBody>
      <dsp:txXfrm rot="5400000">
        <a:off x="-122795" y="1448874"/>
        <a:ext cx="818633" cy="573043"/>
      </dsp:txXfrm>
    </dsp:sp>
    <dsp:sp modelId="{C450AAFC-F69B-4999-ADE0-979FC547E6CE}">
      <dsp:nvSpPr>
        <dsp:cNvPr id="0" name=""/>
        <dsp:cNvSpPr/>
      </dsp:nvSpPr>
      <dsp:spPr>
        <a:xfrm rot="5400000">
          <a:off x="2852441" y="-945533"/>
          <a:ext cx="532112" cy="509090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Basics of Business Modeling (BA-3)</a:t>
          </a:r>
          <a:endParaRPr lang="ru-RU" sz="1400" kern="1200" dirty="0" smtClean="0">
            <a:latin typeface="Arial" panose="020B0604020202020204" pitchFamily="34" charset="0"/>
            <a:cs typeface="Arial" panose="020B0604020202020204" pitchFamily="34" charset="0"/>
          </a:endParaRPr>
        </a:p>
      </dsp:txBody>
      <dsp:txXfrm rot="5400000">
        <a:off x="2852441" y="-945533"/>
        <a:ext cx="532112" cy="5090908"/>
      </dsp:txXfrm>
    </dsp:sp>
    <dsp:sp modelId="{D2BDD8AE-5A3D-47F5-8EEC-49770A3FD76B}">
      <dsp:nvSpPr>
        <dsp:cNvPr id="0" name=""/>
        <dsp:cNvSpPr/>
      </dsp:nvSpPr>
      <dsp:spPr>
        <a:xfrm rot="5400000">
          <a:off x="-122795" y="2111355"/>
          <a:ext cx="818633" cy="57304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7</a:t>
          </a:r>
          <a:r>
            <a:rPr lang="ru-RU" sz="1400" kern="1200" dirty="0" smtClean="0">
              <a:latin typeface="Arial" panose="020B0604020202020204" pitchFamily="34" charset="0"/>
              <a:cs typeface="Arial" panose="020B0604020202020204" pitchFamily="34" charset="0"/>
            </a:rPr>
            <a:t> с.</a:t>
          </a:r>
        </a:p>
      </dsp:txBody>
      <dsp:txXfrm rot="5400000">
        <a:off x="-122795" y="2111355"/>
        <a:ext cx="818633" cy="573043"/>
      </dsp:txXfrm>
    </dsp:sp>
    <dsp:sp modelId="{C04DC62A-89DE-4A99-B476-8515ABFFBA8C}">
      <dsp:nvSpPr>
        <dsp:cNvPr id="0" name=""/>
        <dsp:cNvSpPr/>
      </dsp:nvSpPr>
      <dsp:spPr>
        <a:xfrm rot="5400000">
          <a:off x="2852441" y="-290837"/>
          <a:ext cx="532112" cy="509090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Optimization of Business Processes (BA-</a:t>
          </a:r>
          <a:r>
            <a:rPr lang="ru-RU" sz="1400" kern="1200" dirty="0" smtClean="0">
              <a:latin typeface="Arial" panose="020B0604020202020204" pitchFamily="34" charset="0"/>
              <a:cs typeface="Arial" panose="020B0604020202020204" pitchFamily="34" charset="0"/>
            </a:rPr>
            <a:t>4</a:t>
          </a:r>
          <a:r>
            <a:rPr lang="en-US" sz="1400" kern="1200" dirty="0" smtClean="0">
              <a:latin typeface="Arial" panose="020B0604020202020204" pitchFamily="34" charset="0"/>
              <a:cs typeface="Arial" panose="020B0604020202020204" pitchFamily="34" charset="0"/>
            </a:rPr>
            <a:t>)</a:t>
          </a:r>
          <a:endParaRPr lang="ru-RU" sz="1400" kern="1200" dirty="0" smtClean="0">
            <a:latin typeface="Arial" panose="020B0604020202020204" pitchFamily="34" charset="0"/>
            <a:cs typeface="Arial" panose="020B0604020202020204" pitchFamily="34" charset="0"/>
          </a:endParaRPr>
        </a:p>
      </dsp:txBody>
      <dsp:txXfrm rot="5400000">
        <a:off x="2852441" y="-290837"/>
        <a:ext cx="532112" cy="50909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EA481D-16D8-441F-8787-5883F8BF1008}">
      <dsp:nvSpPr>
        <dsp:cNvPr id="0" name=""/>
        <dsp:cNvSpPr/>
      </dsp:nvSpPr>
      <dsp:spPr>
        <a:xfrm rot="5400000">
          <a:off x="-129266" y="130419"/>
          <a:ext cx="861775" cy="60324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5 </a:t>
          </a:r>
          <a:r>
            <a:rPr lang="ru-RU" sz="1600" kern="1200" dirty="0" smtClean="0"/>
            <a:t>сем</a:t>
          </a:r>
        </a:p>
      </dsp:txBody>
      <dsp:txXfrm rot="5400000">
        <a:off x="-129266" y="130419"/>
        <a:ext cx="861775" cy="603242"/>
      </dsp:txXfrm>
    </dsp:sp>
    <dsp:sp modelId="{97DFD998-EEDC-47D4-B547-EB573428D6B6}">
      <dsp:nvSpPr>
        <dsp:cNvPr id="0" name=""/>
        <dsp:cNvSpPr/>
      </dsp:nvSpPr>
      <dsp:spPr>
        <a:xfrm rot="5400000">
          <a:off x="3369916" y="-2765520"/>
          <a:ext cx="560154" cy="609350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Multimedia Technology (GD-1)</a:t>
          </a:r>
          <a:endParaRPr lang="ru-RU" sz="1600" kern="1200" dirty="0" smtClean="0"/>
        </a:p>
      </dsp:txBody>
      <dsp:txXfrm rot="5400000">
        <a:off x="3369916" y="-2765520"/>
        <a:ext cx="560154" cy="6093501"/>
      </dsp:txXfrm>
    </dsp:sp>
    <dsp:sp modelId="{6F3610A1-2017-4AB7-8BC7-206C67BF2A67}">
      <dsp:nvSpPr>
        <dsp:cNvPr id="0" name=""/>
        <dsp:cNvSpPr/>
      </dsp:nvSpPr>
      <dsp:spPr>
        <a:xfrm rot="5400000">
          <a:off x="-129266" y="778498"/>
          <a:ext cx="861775" cy="60324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6 сем.</a:t>
          </a:r>
        </a:p>
      </dsp:txBody>
      <dsp:txXfrm rot="5400000">
        <a:off x="-129266" y="778498"/>
        <a:ext cx="861775" cy="603242"/>
      </dsp:txXfrm>
    </dsp:sp>
    <dsp:sp modelId="{D44A5198-49AE-448F-8EAD-38DD759A0716}">
      <dsp:nvSpPr>
        <dsp:cNvPr id="0" name=""/>
        <dsp:cNvSpPr/>
      </dsp:nvSpPr>
      <dsp:spPr>
        <a:xfrm rot="5400000">
          <a:off x="3369916" y="-2117441"/>
          <a:ext cx="560154" cy="609350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Basics of 3D Modeling (GD-2)</a:t>
          </a:r>
          <a:endParaRPr lang="ru-RU" sz="1600" kern="1200" dirty="0" smtClean="0"/>
        </a:p>
      </dsp:txBody>
      <dsp:txXfrm rot="5400000">
        <a:off x="3369916" y="-2117441"/>
        <a:ext cx="560154" cy="6093501"/>
      </dsp:txXfrm>
    </dsp:sp>
    <dsp:sp modelId="{801D18D4-B6F8-4648-B6D8-58AFD68227E2}">
      <dsp:nvSpPr>
        <dsp:cNvPr id="0" name=""/>
        <dsp:cNvSpPr/>
      </dsp:nvSpPr>
      <dsp:spPr>
        <a:xfrm rot="5400000">
          <a:off x="-129266" y="1426577"/>
          <a:ext cx="861775" cy="60324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7 сем.</a:t>
          </a:r>
        </a:p>
      </dsp:txBody>
      <dsp:txXfrm rot="5400000">
        <a:off x="-129266" y="1426577"/>
        <a:ext cx="861775" cy="603242"/>
      </dsp:txXfrm>
    </dsp:sp>
    <dsp:sp modelId="{93218A8F-A6FB-4972-BDB1-0487351A220D}">
      <dsp:nvSpPr>
        <dsp:cNvPr id="0" name=""/>
        <dsp:cNvSpPr/>
      </dsp:nvSpPr>
      <dsp:spPr>
        <a:xfrm rot="5400000">
          <a:off x="3369916" y="-1469362"/>
          <a:ext cx="560154" cy="609350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Game Development (GD-3)</a:t>
          </a:r>
          <a:endParaRPr lang="ru-RU" sz="1600" kern="1200" dirty="0" smtClean="0"/>
        </a:p>
      </dsp:txBody>
      <dsp:txXfrm rot="5400000">
        <a:off x="3369916" y="-1469362"/>
        <a:ext cx="560154" cy="609350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F6296C-6C88-4376-BC6F-C954E451F6A7}">
      <dsp:nvSpPr>
        <dsp:cNvPr id="0" name=""/>
        <dsp:cNvSpPr/>
      </dsp:nvSpPr>
      <dsp:spPr>
        <a:xfrm rot="5400000">
          <a:off x="-139756" y="140359"/>
          <a:ext cx="931708" cy="65219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5 сем</a:t>
          </a:r>
          <a:endParaRPr lang="ru-RU" sz="1600" kern="1200" dirty="0"/>
        </a:p>
      </dsp:txBody>
      <dsp:txXfrm rot="5400000">
        <a:off x="-139756" y="140359"/>
        <a:ext cx="931708" cy="652196"/>
      </dsp:txXfrm>
    </dsp:sp>
    <dsp:sp modelId="{46139E27-715C-43AD-B7FB-687F4EDB74A6}">
      <dsp:nvSpPr>
        <dsp:cNvPr id="0" name=""/>
        <dsp:cNvSpPr/>
      </dsp:nvSpPr>
      <dsp:spPr>
        <a:xfrm rot="5400000">
          <a:off x="3655062" y="-2936585"/>
          <a:ext cx="605610" cy="662061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Introduction to Internet of Things  (IoT-1) </a:t>
          </a:r>
          <a:endParaRPr lang="ru-RU" sz="1800" kern="1200" dirty="0"/>
        </a:p>
      </dsp:txBody>
      <dsp:txXfrm rot="5400000">
        <a:off x="3655062" y="-2936585"/>
        <a:ext cx="605610" cy="6620611"/>
      </dsp:txXfrm>
    </dsp:sp>
    <dsp:sp modelId="{D0101C2B-D4AC-4C4F-96B4-A0349EE86A9A}">
      <dsp:nvSpPr>
        <dsp:cNvPr id="0" name=""/>
        <dsp:cNvSpPr/>
      </dsp:nvSpPr>
      <dsp:spPr>
        <a:xfrm rot="5400000">
          <a:off x="-139756" y="862033"/>
          <a:ext cx="931708" cy="65219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6 </a:t>
          </a:r>
          <a:r>
            <a:rPr lang="ru-RU" sz="1600" kern="1200" dirty="0" smtClean="0"/>
            <a:t>сем</a:t>
          </a:r>
          <a:endParaRPr lang="ru-RU" sz="1600" kern="1200" dirty="0"/>
        </a:p>
      </dsp:txBody>
      <dsp:txXfrm rot="5400000">
        <a:off x="-139756" y="862033"/>
        <a:ext cx="931708" cy="652196"/>
      </dsp:txXfrm>
    </dsp:sp>
    <dsp:sp modelId="{FC930B9A-044B-4CF4-8FA3-36E28F0FB13D}">
      <dsp:nvSpPr>
        <dsp:cNvPr id="0" name=""/>
        <dsp:cNvSpPr/>
      </dsp:nvSpPr>
      <dsp:spPr>
        <a:xfrm rot="5400000">
          <a:off x="3659696" y="-2285222"/>
          <a:ext cx="605610" cy="662061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Robotic Systems and Internet of Things (IoT-2) </a:t>
          </a:r>
          <a:endParaRPr lang="ru-RU" sz="1800" kern="1200" dirty="0"/>
        </a:p>
      </dsp:txBody>
      <dsp:txXfrm rot="5400000">
        <a:off x="3659696" y="-2285222"/>
        <a:ext cx="605610" cy="6620611"/>
      </dsp:txXfrm>
    </dsp:sp>
    <dsp:sp modelId="{6F3610A1-2017-4AB7-8BC7-206C67BF2A67}">
      <dsp:nvSpPr>
        <dsp:cNvPr id="0" name=""/>
        <dsp:cNvSpPr/>
      </dsp:nvSpPr>
      <dsp:spPr>
        <a:xfrm rot="5400000">
          <a:off x="-139756" y="1583708"/>
          <a:ext cx="931708" cy="65219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7</a:t>
          </a:r>
          <a:r>
            <a:rPr lang="ru-RU" sz="1600" kern="1200" dirty="0" smtClean="0"/>
            <a:t> сем.</a:t>
          </a:r>
        </a:p>
      </dsp:txBody>
      <dsp:txXfrm rot="5400000">
        <a:off x="-139756" y="1583708"/>
        <a:ext cx="931708" cy="652196"/>
      </dsp:txXfrm>
    </dsp:sp>
    <dsp:sp modelId="{D44A5198-49AE-448F-8EAD-38DD759A0716}">
      <dsp:nvSpPr>
        <dsp:cNvPr id="0" name=""/>
        <dsp:cNvSpPr/>
      </dsp:nvSpPr>
      <dsp:spPr>
        <a:xfrm rot="5400000">
          <a:off x="3659696" y="-1563548"/>
          <a:ext cx="605610" cy="662061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Smart Technologies  (IoT-3) </a:t>
          </a:r>
          <a:endParaRPr lang="ru-RU" sz="1800" kern="1200" dirty="0" smtClean="0"/>
        </a:p>
      </dsp:txBody>
      <dsp:txXfrm rot="5400000">
        <a:off x="3659696" y="-1563548"/>
        <a:ext cx="605610" cy="662061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F6296C-6C88-4376-BC6F-C954E451F6A7}">
      <dsp:nvSpPr>
        <dsp:cNvPr id="0" name=""/>
        <dsp:cNvSpPr/>
      </dsp:nvSpPr>
      <dsp:spPr>
        <a:xfrm rot="5400000">
          <a:off x="-139756" y="140359"/>
          <a:ext cx="931708" cy="65219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5 сем</a:t>
          </a:r>
          <a:endParaRPr lang="ru-RU" sz="1400" kern="1200" dirty="0"/>
        </a:p>
      </dsp:txBody>
      <dsp:txXfrm rot="5400000">
        <a:off x="-139756" y="140359"/>
        <a:ext cx="931708" cy="652196"/>
      </dsp:txXfrm>
    </dsp:sp>
    <dsp:sp modelId="{46139E27-715C-43AD-B7FB-687F4EDB74A6}">
      <dsp:nvSpPr>
        <dsp:cNvPr id="0" name=""/>
        <dsp:cNvSpPr/>
      </dsp:nvSpPr>
      <dsp:spPr>
        <a:xfrm rot="5400000">
          <a:off x="3655062" y="-2936585"/>
          <a:ext cx="605610" cy="662061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Programming on PL / SQL (Oracle-1)</a:t>
          </a:r>
          <a:endParaRPr lang="ru-RU" sz="1600" kern="1200" dirty="0"/>
        </a:p>
      </dsp:txBody>
      <dsp:txXfrm rot="5400000">
        <a:off x="3655062" y="-2936585"/>
        <a:ext cx="605610" cy="6620611"/>
      </dsp:txXfrm>
    </dsp:sp>
    <dsp:sp modelId="{D0101C2B-D4AC-4C4F-96B4-A0349EE86A9A}">
      <dsp:nvSpPr>
        <dsp:cNvPr id="0" name=""/>
        <dsp:cNvSpPr/>
      </dsp:nvSpPr>
      <dsp:spPr>
        <a:xfrm rot="5400000">
          <a:off x="-139756" y="862033"/>
          <a:ext cx="931708" cy="65219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 </a:t>
          </a:r>
          <a:r>
            <a:rPr lang="ru-RU" sz="1400" kern="1200" dirty="0" smtClean="0"/>
            <a:t>сем</a:t>
          </a:r>
          <a:endParaRPr lang="ru-RU" sz="1400" kern="1200" dirty="0"/>
        </a:p>
      </dsp:txBody>
      <dsp:txXfrm rot="5400000">
        <a:off x="-139756" y="862033"/>
        <a:ext cx="931708" cy="652196"/>
      </dsp:txXfrm>
    </dsp:sp>
    <dsp:sp modelId="{FC930B9A-044B-4CF4-8FA3-36E28F0FB13D}">
      <dsp:nvSpPr>
        <dsp:cNvPr id="0" name=""/>
        <dsp:cNvSpPr/>
      </dsp:nvSpPr>
      <dsp:spPr>
        <a:xfrm rot="5400000">
          <a:off x="3659696" y="-2285222"/>
          <a:ext cx="605610" cy="662061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Development of web applications based on Oracle (Oracle-2) </a:t>
          </a:r>
          <a:endParaRPr lang="ru-RU" sz="1600" kern="1200" dirty="0"/>
        </a:p>
      </dsp:txBody>
      <dsp:txXfrm rot="5400000">
        <a:off x="3659696" y="-2285222"/>
        <a:ext cx="605610" cy="6620611"/>
      </dsp:txXfrm>
    </dsp:sp>
    <dsp:sp modelId="{6F3610A1-2017-4AB7-8BC7-206C67BF2A67}">
      <dsp:nvSpPr>
        <dsp:cNvPr id="0" name=""/>
        <dsp:cNvSpPr/>
      </dsp:nvSpPr>
      <dsp:spPr>
        <a:xfrm rot="5400000">
          <a:off x="-139756" y="1583708"/>
          <a:ext cx="931708" cy="65219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7</a:t>
          </a:r>
          <a:r>
            <a:rPr lang="ru-RU" sz="1400" kern="1200" dirty="0" smtClean="0"/>
            <a:t> сем.</a:t>
          </a:r>
        </a:p>
      </dsp:txBody>
      <dsp:txXfrm rot="5400000">
        <a:off x="-139756" y="1583708"/>
        <a:ext cx="931708" cy="652196"/>
      </dsp:txXfrm>
    </dsp:sp>
    <dsp:sp modelId="{D44A5198-49AE-448F-8EAD-38DD759A0716}">
      <dsp:nvSpPr>
        <dsp:cNvPr id="0" name=""/>
        <dsp:cNvSpPr/>
      </dsp:nvSpPr>
      <dsp:spPr>
        <a:xfrm rot="5400000">
          <a:off x="3659696" y="-1563548"/>
          <a:ext cx="605610" cy="662061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Oracle </a:t>
          </a:r>
          <a:r>
            <a:rPr lang="en-US" sz="1600" kern="1200" dirty="0" err="1" smtClean="0"/>
            <a:t>NoSQL</a:t>
          </a:r>
          <a:r>
            <a:rPr lang="en-US" sz="1600" kern="1200" dirty="0" smtClean="0"/>
            <a:t> Database (Oracle-3)</a:t>
          </a:r>
          <a:endParaRPr lang="ru-RU" sz="1600" kern="1200" dirty="0" smtClean="0"/>
        </a:p>
      </dsp:txBody>
      <dsp:txXfrm rot="5400000">
        <a:off x="3659696" y="-1563548"/>
        <a:ext cx="605610" cy="662061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101C2B-D4AC-4C4F-96B4-A0349EE86A9A}">
      <dsp:nvSpPr>
        <dsp:cNvPr id="0" name=""/>
        <dsp:cNvSpPr/>
      </dsp:nvSpPr>
      <dsp:spPr>
        <a:xfrm rot="5400000">
          <a:off x="-143314" y="143638"/>
          <a:ext cx="955430" cy="668801"/>
        </a:xfrm>
        <a:prstGeom prst="chevron">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charset="0"/>
              <a:ea typeface="Arial" charset="0"/>
              <a:cs typeface="Arial" charset="0"/>
            </a:rPr>
            <a:t>5 </a:t>
          </a:r>
          <a:r>
            <a:rPr lang="ru-RU" sz="1600" kern="1200" dirty="0" smtClean="0">
              <a:latin typeface="Arial" charset="0"/>
              <a:ea typeface="Arial" charset="0"/>
              <a:cs typeface="Arial" charset="0"/>
            </a:rPr>
            <a:t>с.</a:t>
          </a:r>
          <a:endParaRPr lang="ru-RU" sz="1600" kern="1200" dirty="0">
            <a:latin typeface="Arial" charset="0"/>
            <a:ea typeface="Arial" charset="0"/>
            <a:cs typeface="Arial" charset="0"/>
          </a:endParaRPr>
        </a:p>
      </dsp:txBody>
      <dsp:txXfrm rot="5400000">
        <a:off x="-143314" y="143638"/>
        <a:ext cx="955430" cy="668801"/>
      </dsp:txXfrm>
    </dsp:sp>
    <dsp:sp modelId="{FC930B9A-044B-4CF4-8FA3-36E28F0FB13D}">
      <dsp:nvSpPr>
        <dsp:cNvPr id="0" name=""/>
        <dsp:cNvSpPr/>
      </dsp:nvSpPr>
      <dsp:spPr>
        <a:xfrm rot="5400000">
          <a:off x="2868201" y="-2175588"/>
          <a:ext cx="621030" cy="5019830"/>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Fundamentals to ERP (ERP-1)</a:t>
          </a:r>
          <a:endParaRPr lang="ru-RU" sz="1600" kern="1200" dirty="0">
            <a:latin typeface="Arial" charset="0"/>
            <a:ea typeface="Arial" charset="0"/>
            <a:cs typeface="Arial" charset="0"/>
          </a:endParaRPr>
        </a:p>
      </dsp:txBody>
      <dsp:txXfrm rot="5400000">
        <a:off x="2868201" y="-2175588"/>
        <a:ext cx="621030" cy="5019830"/>
      </dsp:txXfrm>
    </dsp:sp>
    <dsp:sp modelId="{6F3610A1-2017-4AB7-8BC7-206C67BF2A67}">
      <dsp:nvSpPr>
        <dsp:cNvPr id="0" name=""/>
        <dsp:cNvSpPr/>
      </dsp:nvSpPr>
      <dsp:spPr>
        <a:xfrm rot="5400000">
          <a:off x="-143314" y="890081"/>
          <a:ext cx="955430" cy="668801"/>
        </a:xfrm>
        <a:prstGeom prst="chevron">
          <a:avLst/>
        </a:prstGeom>
        <a:gradFill rotWithShape="0">
          <a:gsLst>
            <a:gs pos="0">
              <a:schemeClr val="accent2">
                <a:alpha val="90000"/>
                <a:hueOff val="0"/>
                <a:satOff val="0"/>
                <a:lumOff val="0"/>
                <a:alphaOff val="-20000"/>
                <a:tint val="50000"/>
                <a:satMod val="300000"/>
              </a:schemeClr>
            </a:gs>
            <a:gs pos="35000">
              <a:schemeClr val="accent2">
                <a:alpha val="90000"/>
                <a:hueOff val="0"/>
                <a:satOff val="0"/>
                <a:lumOff val="0"/>
                <a:alphaOff val="-20000"/>
                <a:tint val="37000"/>
                <a:satMod val="300000"/>
              </a:schemeClr>
            </a:gs>
            <a:gs pos="100000">
              <a:schemeClr val="accent2">
                <a:alpha val="90000"/>
                <a:hueOff val="0"/>
                <a:satOff val="0"/>
                <a:lumOff val="0"/>
                <a:alphaOff val="-20000"/>
                <a:tint val="15000"/>
                <a:satMod val="350000"/>
              </a:schemeClr>
            </a:gs>
          </a:gsLst>
          <a:lin ang="16200000" scaled="1"/>
        </a:gradFill>
        <a:ln w="9525" cap="flat" cmpd="sng" algn="ctr">
          <a:solidFill>
            <a:schemeClr val="accent2">
              <a:alpha val="90000"/>
              <a:hueOff val="0"/>
              <a:satOff val="0"/>
              <a:lumOff val="0"/>
              <a:alphaOff val="-2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Arial" charset="0"/>
              <a:ea typeface="Arial" charset="0"/>
              <a:cs typeface="Arial" charset="0"/>
            </a:rPr>
            <a:t>6 с.</a:t>
          </a:r>
        </a:p>
      </dsp:txBody>
      <dsp:txXfrm rot="5400000">
        <a:off x="-143314" y="890081"/>
        <a:ext cx="955430" cy="668801"/>
      </dsp:txXfrm>
    </dsp:sp>
    <dsp:sp modelId="{D44A5198-49AE-448F-8EAD-38DD759A0716}">
      <dsp:nvSpPr>
        <dsp:cNvPr id="0" name=""/>
        <dsp:cNvSpPr/>
      </dsp:nvSpPr>
      <dsp:spPr>
        <a:xfrm rot="5400000">
          <a:off x="2868201" y="-1452633"/>
          <a:ext cx="621030" cy="5019830"/>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Introduction to SAP programming on ABAP (ERP </a:t>
          </a:r>
          <a:r>
            <a:rPr lang="ru-RU" sz="1600" kern="1200" dirty="0" smtClean="0">
              <a:latin typeface="Arial" charset="0"/>
              <a:cs typeface="Arial" charset="0"/>
            </a:rPr>
            <a:t>2</a:t>
          </a:r>
          <a:r>
            <a:rPr lang="en-US" sz="1600" kern="1200" dirty="0" smtClean="0">
              <a:latin typeface="Arial" charset="0"/>
              <a:cs typeface="Arial" charset="0"/>
            </a:rPr>
            <a:t>)</a:t>
          </a:r>
          <a:endParaRPr lang="ru-RU" sz="1600" kern="1200" dirty="0" smtClean="0">
            <a:latin typeface="Arial" charset="0"/>
            <a:ea typeface="Arial" charset="0"/>
            <a:cs typeface="Arial" charset="0"/>
          </a:endParaRPr>
        </a:p>
      </dsp:txBody>
      <dsp:txXfrm rot="5400000">
        <a:off x="2868201" y="-1452633"/>
        <a:ext cx="621030" cy="5019830"/>
      </dsp:txXfrm>
    </dsp:sp>
    <dsp:sp modelId="{A8C5A3F5-7735-465C-841C-F2EB7F0C8124}">
      <dsp:nvSpPr>
        <dsp:cNvPr id="0" name=""/>
        <dsp:cNvSpPr/>
      </dsp:nvSpPr>
      <dsp:spPr>
        <a:xfrm rot="5400000">
          <a:off x="-143314" y="1636523"/>
          <a:ext cx="955430" cy="668801"/>
        </a:xfrm>
        <a:prstGeom prst="chevron">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w="9525" cap="flat" cmpd="sng" algn="ctr">
          <a:solidFill>
            <a:schemeClr val="accent2">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Arial" charset="0"/>
              <a:ea typeface="Arial" charset="0"/>
              <a:cs typeface="Arial" charset="0"/>
            </a:rPr>
            <a:t>7 с.</a:t>
          </a:r>
        </a:p>
      </dsp:txBody>
      <dsp:txXfrm rot="5400000">
        <a:off x="-143314" y="1636523"/>
        <a:ext cx="955430" cy="668801"/>
      </dsp:txXfrm>
    </dsp:sp>
    <dsp:sp modelId="{7EA868CE-6AB9-409B-B34A-75BF397DA750}">
      <dsp:nvSpPr>
        <dsp:cNvPr id="0" name=""/>
        <dsp:cNvSpPr/>
      </dsp:nvSpPr>
      <dsp:spPr>
        <a:xfrm rot="5400000">
          <a:off x="2868201" y="-706191"/>
          <a:ext cx="621030" cy="5019830"/>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Development of business applications with SAP (ERP </a:t>
          </a:r>
          <a:r>
            <a:rPr lang="ru-RU" sz="1600" kern="1200" dirty="0" smtClean="0">
              <a:latin typeface="Arial" charset="0"/>
              <a:cs typeface="Arial" charset="0"/>
            </a:rPr>
            <a:t>3</a:t>
          </a:r>
          <a:r>
            <a:rPr lang="en-US" sz="1600" kern="1200" dirty="0" smtClean="0">
              <a:latin typeface="Arial" charset="0"/>
              <a:cs typeface="Arial" charset="0"/>
            </a:rPr>
            <a:t>)</a:t>
          </a:r>
          <a:endParaRPr lang="ru-RU" sz="1600" kern="1200" dirty="0" smtClean="0">
            <a:latin typeface="Arial" charset="0"/>
            <a:ea typeface="Arial" charset="0"/>
            <a:cs typeface="Arial" charset="0"/>
          </a:endParaRPr>
        </a:p>
      </dsp:txBody>
      <dsp:txXfrm rot="5400000">
        <a:off x="2868201" y="-706191"/>
        <a:ext cx="621030" cy="501983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101C2B-D4AC-4C4F-96B4-A0349EE86A9A}">
      <dsp:nvSpPr>
        <dsp:cNvPr id="0" name=""/>
        <dsp:cNvSpPr/>
      </dsp:nvSpPr>
      <dsp:spPr>
        <a:xfrm rot="5400000">
          <a:off x="-147737" y="148263"/>
          <a:ext cx="984917" cy="68944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5</a:t>
          </a:r>
          <a:r>
            <a:rPr lang="en-US" sz="1400" kern="1200" dirty="0" smtClean="0"/>
            <a:t> </a:t>
          </a:r>
          <a:r>
            <a:rPr lang="ru-RU" sz="1400" kern="1200" dirty="0" smtClean="0"/>
            <a:t>сем</a:t>
          </a:r>
          <a:endParaRPr lang="ru-RU" sz="1400" kern="1200" dirty="0"/>
        </a:p>
      </dsp:txBody>
      <dsp:txXfrm rot="5400000">
        <a:off x="-147737" y="148263"/>
        <a:ext cx="984917" cy="689441"/>
      </dsp:txXfrm>
    </dsp:sp>
    <dsp:sp modelId="{FC930B9A-044B-4CF4-8FA3-36E28F0FB13D}">
      <dsp:nvSpPr>
        <dsp:cNvPr id="0" name=""/>
        <dsp:cNvSpPr/>
      </dsp:nvSpPr>
      <dsp:spPr>
        <a:xfrm rot="5400000">
          <a:off x="3535012" y="-2814508"/>
          <a:ext cx="640196" cy="633133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Development of Mobile Applications for IOS </a:t>
          </a:r>
          <a:r>
            <a:rPr lang="ru-RU" sz="1600" kern="1200" dirty="0" smtClean="0"/>
            <a:t>(</a:t>
          </a:r>
          <a:r>
            <a:rPr lang="en-US" sz="1600" kern="1200" dirty="0" smtClean="0"/>
            <a:t>MB-</a:t>
          </a:r>
          <a:r>
            <a:rPr lang="ru-RU" sz="1600" kern="1200" dirty="0" smtClean="0"/>
            <a:t>1)</a:t>
          </a:r>
          <a:endParaRPr lang="ru-RU" sz="1600" kern="1200" dirty="0"/>
        </a:p>
      </dsp:txBody>
      <dsp:txXfrm rot="5400000">
        <a:off x="3535012" y="-2814508"/>
        <a:ext cx="640196" cy="6331338"/>
      </dsp:txXfrm>
    </dsp:sp>
    <dsp:sp modelId="{6F3610A1-2017-4AB7-8BC7-206C67BF2A67}">
      <dsp:nvSpPr>
        <dsp:cNvPr id="0" name=""/>
        <dsp:cNvSpPr/>
      </dsp:nvSpPr>
      <dsp:spPr>
        <a:xfrm rot="5400000">
          <a:off x="-147737" y="925499"/>
          <a:ext cx="984917" cy="68944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6 сем.</a:t>
          </a:r>
        </a:p>
      </dsp:txBody>
      <dsp:txXfrm rot="5400000">
        <a:off x="-147737" y="925499"/>
        <a:ext cx="984917" cy="689441"/>
      </dsp:txXfrm>
    </dsp:sp>
    <dsp:sp modelId="{D44A5198-49AE-448F-8EAD-38DD759A0716}">
      <dsp:nvSpPr>
        <dsp:cNvPr id="0" name=""/>
        <dsp:cNvSpPr/>
      </dsp:nvSpPr>
      <dsp:spPr>
        <a:xfrm rot="5400000">
          <a:off x="3535012" y="-2067809"/>
          <a:ext cx="640196" cy="633133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Development of Mobile Applications for Android</a:t>
          </a:r>
          <a:r>
            <a:rPr lang="ru-RU" sz="1600" kern="1200" dirty="0" smtClean="0"/>
            <a:t> (</a:t>
          </a:r>
          <a:r>
            <a:rPr lang="en-US" sz="1600" kern="1200" dirty="0" smtClean="0"/>
            <a:t>MB-</a:t>
          </a:r>
          <a:r>
            <a:rPr lang="ru-RU" sz="1600" kern="1200" dirty="0" smtClean="0"/>
            <a:t>2)</a:t>
          </a:r>
        </a:p>
      </dsp:txBody>
      <dsp:txXfrm rot="5400000">
        <a:off x="3535012" y="-2067809"/>
        <a:ext cx="640196" cy="6331338"/>
      </dsp:txXfrm>
    </dsp:sp>
    <dsp:sp modelId="{84F808EB-00E3-4F85-B4B8-76F5823B14D8}">
      <dsp:nvSpPr>
        <dsp:cNvPr id="0" name=""/>
        <dsp:cNvSpPr/>
      </dsp:nvSpPr>
      <dsp:spPr>
        <a:xfrm rot="5400000">
          <a:off x="-147737" y="1702735"/>
          <a:ext cx="984917" cy="68944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 </a:t>
          </a:r>
          <a:r>
            <a:rPr lang="ru-RU" sz="1200" kern="1200" dirty="0" smtClean="0"/>
            <a:t>7</a:t>
          </a:r>
          <a:r>
            <a:rPr lang="ru-RU" sz="1400" kern="1200" dirty="0" smtClean="0"/>
            <a:t>сем.</a:t>
          </a:r>
        </a:p>
      </dsp:txBody>
      <dsp:txXfrm rot="5400000">
        <a:off x="-147737" y="1702735"/>
        <a:ext cx="984917" cy="689441"/>
      </dsp:txXfrm>
    </dsp:sp>
    <dsp:sp modelId="{736D3073-010E-4F38-9E70-48770A1552AF}">
      <dsp:nvSpPr>
        <dsp:cNvPr id="0" name=""/>
        <dsp:cNvSpPr/>
      </dsp:nvSpPr>
      <dsp:spPr>
        <a:xfrm rot="5400000">
          <a:off x="3535012" y="-1290572"/>
          <a:ext cx="640196" cy="6331338"/>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Cross-platform Applications Development  (MB-3)</a:t>
          </a:r>
          <a:endParaRPr lang="ru-RU" sz="1600" kern="1200" dirty="0" smtClean="0"/>
        </a:p>
      </dsp:txBody>
      <dsp:txXfrm rot="5400000">
        <a:off x="3535012" y="-1290572"/>
        <a:ext cx="640196" cy="633133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101C2B-D4AC-4C4F-96B4-A0349EE86A9A}">
      <dsp:nvSpPr>
        <dsp:cNvPr id="0" name=""/>
        <dsp:cNvSpPr/>
      </dsp:nvSpPr>
      <dsp:spPr>
        <a:xfrm rot="5400000">
          <a:off x="-147737" y="148263"/>
          <a:ext cx="984917" cy="68944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5</a:t>
          </a:r>
          <a:r>
            <a:rPr lang="en-US" sz="1400" kern="1200" dirty="0" smtClean="0"/>
            <a:t> </a:t>
          </a:r>
          <a:r>
            <a:rPr lang="ru-RU" sz="1400" kern="1200" dirty="0" smtClean="0"/>
            <a:t>сем</a:t>
          </a:r>
          <a:endParaRPr lang="ru-RU" sz="1400" kern="1200" dirty="0"/>
        </a:p>
      </dsp:txBody>
      <dsp:txXfrm rot="5400000">
        <a:off x="-147737" y="148263"/>
        <a:ext cx="984917" cy="689441"/>
      </dsp:txXfrm>
    </dsp:sp>
    <dsp:sp modelId="{FC930B9A-044B-4CF4-8FA3-36E28F0FB13D}">
      <dsp:nvSpPr>
        <dsp:cNvPr id="0" name=""/>
        <dsp:cNvSpPr/>
      </dsp:nvSpPr>
      <dsp:spPr>
        <a:xfrm rot="5400000">
          <a:off x="3913054" y="-3223087"/>
          <a:ext cx="640196" cy="708742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An Introduction to solving ACM ICPC problems </a:t>
          </a:r>
          <a:r>
            <a:rPr lang="ru-RU" sz="1600" kern="1200" dirty="0" smtClean="0"/>
            <a:t>(</a:t>
          </a:r>
          <a:r>
            <a:rPr lang="en-US" sz="1600" kern="1200" dirty="0" smtClean="0"/>
            <a:t>ACM-</a:t>
          </a:r>
          <a:r>
            <a:rPr lang="ru-RU" sz="1600" kern="1200" dirty="0" smtClean="0"/>
            <a:t>1)</a:t>
          </a:r>
          <a:endParaRPr lang="ru-RU" sz="1600" kern="1200" dirty="0"/>
        </a:p>
      </dsp:txBody>
      <dsp:txXfrm rot="5400000">
        <a:off x="3913054" y="-3223087"/>
        <a:ext cx="640196" cy="7087422"/>
      </dsp:txXfrm>
    </dsp:sp>
    <dsp:sp modelId="{6F3610A1-2017-4AB7-8BC7-206C67BF2A67}">
      <dsp:nvSpPr>
        <dsp:cNvPr id="0" name=""/>
        <dsp:cNvSpPr/>
      </dsp:nvSpPr>
      <dsp:spPr>
        <a:xfrm rot="5400000">
          <a:off x="-147737" y="925499"/>
          <a:ext cx="984917" cy="68944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6 сем.</a:t>
          </a:r>
        </a:p>
      </dsp:txBody>
      <dsp:txXfrm rot="5400000">
        <a:off x="-147737" y="925499"/>
        <a:ext cx="984917" cy="689441"/>
      </dsp:txXfrm>
    </dsp:sp>
    <dsp:sp modelId="{D44A5198-49AE-448F-8EAD-38DD759A0716}">
      <dsp:nvSpPr>
        <dsp:cNvPr id="0" name=""/>
        <dsp:cNvSpPr/>
      </dsp:nvSpPr>
      <dsp:spPr>
        <a:xfrm rot="5400000">
          <a:off x="3913054" y="-2445851"/>
          <a:ext cx="640196" cy="708742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Basic algorithms for solving ACM ICPC problems </a:t>
          </a:r>
          <a:r>
            <a:rPr lang="ru-RU" sz="1600" kern="1200" dirty="0" smtClean="0"/>
            <a:t>(</a:t>
          </a:r>
          <a:r>
            <a:rPr lang="en-US" sz="1600" kern="1200" dirty="0" smtClean="0"/>
            <a:t>ACM-</a:t>
          </a:r>
          <a:r>
            <a:rPr lang="ru-RU" sz="1600" kern="1200" dirty="0" smtClean="0"/>
            <a:t>2)</a:t>
          </a:r>
        </a:p>
      </dsp:txBody>
      <dsp:txXfrm rot="5400000">
        <a:off x="3913054" y="-2445851"/>
        <a:ext cx="640196" cy="7087422"/>
      </dsp:txXfrm>
    </dsp:sp>
    <dsp:sp modelId="{84F808EB-00E3-4F85-B4B8-76F5823B14D8}">
      <dsp:nvSpPr>
        <dsp:cNvPr id="0" name=""/>
        <dsp:cNvSpPr/>
      </dsp:nvSpPr>
      <dsp:spPr>
        <a:xfrm rot="5400000">
          <a:off x="-147737" y="1702735"/>
          <a:ext cx="984917" cy="68944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 </a:t>
          </a:r>
          <a:r>
            <a:rPr lang="ru-RU" sz="1200" kern="1200" dirty="0" smtClean="0"/>
            <a:t>7</a:t>
          </a:r>
          <a:r>
            <a:rPr lang="ru-RU" sz="1400" kern="1200" dirty="0" smtClean="0"/>
            <a:t>сем.</a:t>
          </a:r>
        </a:p>
      </dsp:txBody>
      <dsp:txXfrm rot="5400000">
        <a:off x="-147737" y="1702735"/>
        <a:ext cx="984917" cy="689441"/>
      </dsp:txXfrm>
    </dsp:sp>
    <dsp:sp modelId="{736D3073-010E-4F38-9E70-48770A1552AF}">
      <dsp:nvSpPr>
        <dsp:cNvPr id="0" name=""/>
        <dsp:cNvSpPr/>
      </dsp:nvSpPr>
      <dsp:spPr>
        <a:xfrm rot="5400000">
          <a:off x="3913054" y="-1668614"/>
          <a:ext cx="640196" cy="708742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Advanced  </a:t>
          </a:r>
          <a:r>
            <a:rPr lang="en-US" sz="1600" b="0" i="0" kern="1200" dirty="0" smtClean="0"/>
            <a:t>algorithms for solving ACM ICPC problems</a:t>
          </a:r>
          <a:r>
            <a:rPr lang="en-US" sz="1600" kern="1200" dirty="0" smtClean="0"/>
            <a:t>  (ACM-3)</a:t>
          </a:r>
          <a:endParaRPr lang="ru-RU" sz="1600" kern="1200" dirty="0" smtClean="0"/>
        </a:p>
      </dsp:txBody>
      <dsp:txXfrm rot="5400000">
        <a:off x="3913054" y="-1668614"/>
        <a:ext cx="640196" cy="70874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ru-RU"/>
          </a:p>
        </p:txBody>
      </p:sp>
      <p:sp>
        <p:nvSpPr>
          <p:cNvPr id="152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ru-RU"/>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52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ru-RU"/>
          </a:p>
        </p:txBody>
      </p:sp>
      <p:sp>
        <p:nvSpPr>
          <p:cNvPr id="152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FB540C2-C004-44C6-A2EB-03942EF1AE3B}" type="slidenum">
              <a:rPr lang="ru-RU"/>
              <a:pPr>
                <a:defRPr/>
              </a:pPr>
              <a:t>‹#›</a:t>
            </a:fld>
            <a:endParaRPr lang="ru-RU"/>
          </a:p>
        </p:txBody>
      </p:sp>
    </p:spTree>
    <p:extLst>
      <p:ext uri="{BB962C8B-B14F-4D97-AF65-F5344CB8AC3E}">
        <p14:creationId xmlns:p14="http://schemas.microsoft.com/office/powerpoint/2010/main" xmlns="" val="2295946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a:xfrm>
            <a:off x="1143000" y="685800"/>
            <a:ext cx="4572000" cy="3429000"/>
          </a:xfrm>
          <a:ln/>
        </p:spPr>
      </p:sp>
      <p:sp>
        <p:nvSpPr>
          <p:cNvPr id="50179"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mtClean="0"/>
          </a:p>
        </p:txBody>
      </p:sp>
      <p:sp>
        <p:nvSpPr>
          <p:cNvPr id="50180"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9B6340-3FC9-4393-B270-AE132EEF7FD9}" type="slidenum">
              <a:rPr lang="ru-RU" smtClean="0">
                <a:latin typeface="Times New Roman" pitchFamily="18" charset="0"/>
              </a:rPr>
              <a:pPr eaLnBrk="1" hangingPunct="1"/>
              <a:t>1</a:t>
            </a:fld>
            <a:endParaRPr lang="ru-RU" smtClean="0">
              <a:latin typeface="Times New Roman" pitchFamily="18" charset="0"/>
            </a:endParaRPr>
          </a:p>
        </p:txBody>
      </p:sp>
    </p:spTree>
    <p:extLst>
      <p:ext uri="{BB962C8B-B14F-4D97-AF65-F5344CB8AC3E}">
        <p14:creationId xmlns:p14="http://schemas.microsoft.com/office/powerpoint/2010/main" xmlns="" val="14025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B540C2-C004-44C6-A2EB-03942EF1AE3B}" type="slidenum">
              <a:rPr lang="ru-RU" smtClean="0"/>
              <a:pPr>
                <a:defRPr/>
              </a:pPr>
              <a:t>2</a:t>
            </a:fld>
            <a:endParaRPr lang="ru-RU"/>
          </a:p>
        </p:txBody>
      </p:sp>
    </p:spTree>
    <p:extLst>
      <p:ext uri="{BB962C8B-B14F-4D97-AF65-F5344CB8AC3E}">
        <p14:creationId xmlns:p14="http://schemas.microsoft.com/office/powerpoint/2010/main" xmlns="" val="20764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B540C2-C004-44C6-A2EB-03942EF1AE3B}" type="slidenum">
              <a:rPr lang="ru-RU" smtClean="0"/>
              <a:pPr>
                <a:defRPr/>
              </a:pPr>
              <a:t>3</a:t>
            </a:fld>
            <a:endParaRPr lang="ru-RU"/>
          </a:p>
        </p:txBody>
      </p:sp>
    </p:spTree>
    <p:extLst>
      <p:ext uri="{BB962C8B-B14F-4D97-AF65-F5344CB8AC3E}">
        <p14:creationId xmlns:p14="http://schemas.microsoft.com/office/powerpoint/2010/main" xmlns="" val="213400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51"/>
            <a:ext cx="7921912" cy="1337596"/>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bwMode="white">
          <a:xfrm>
            <a:off x="4475228" y="5341794"/>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xmlns="" val="3637365802"/>
      </p:ext>
    </p:extLst>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230194"/>
            <a:ext cx="8382000" cy="664797"/>
          </a:xfrm>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663573154"/>
      </p:ext>
    </p:extLst>
  </p:cSld>
  <p:clrMapOvr>
    <a:masterClrMapping/>
  </p:clrMapOvr>
  <p:transition spd="med">
    <p:fade/>
  </p:transition>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700" y="-26988"/>
            <a:ext cx="6528916" cy="643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2851616" y="4796969"/>
            <a:ext cx="5760720" cy="1097280"/>
          </a:xfrm>
        </p:spPr>
        <p:txBody>
          <a:bodyPr>
            <a:noAutofit/>
          </a:bodyPr>
          <a:lstStyle>
            <a:lvl1pPr algn="r">
              <a:buFontTx/>
              <a:buNone/>
              <a:defRPr sz="3200">
                <a:solidFill>
                  <a:schemeClr val="bg1"/>
                </a:solidFill>
              </a:defRPr>
            </a:lvl1pPr>
          </a:lstStyle>
          <a:p>
            <a:pPr lvl="0"/>
            <a:r>
              <a:rPr lang="ru-RU" smtClean="0"/>
              <a:t>Образец текста</a:t>
            </a:r>
          </a:p>
        </p:txBody>
      </p:sp>
      <p:sp>
        <p:nvSpPr>
          <p:cNvPr id="5" name="Text Placeholder 3"/>
          <p:cNvSpPr>
            <a:spLocks noGrp="1"/>
          </p:cNvSpPr>
          <p:nvPr>
            <p:ph type="body" sz="quarter" idx="11"/>
          </p:nvPr>
        </p:nvSpPr>
        <p:spPr>
          <a:xfrm>
            <a:off x="2862502" y="3893463"/>
            <a:ext cx="5760720" cy="794293"/>
          </a:xfrm>
        </p:spPr>
        <p:txBody>
          <a:bodyPr>
            <a:noAutofit/>
          </a:bodyPr>
          <a:lstStyle>
            <a:lvl1pPr algn="r">
              <a:buFontTx/>
              <a:buNone/>
              <a:defRPr sz="6000">
                <a:solidFill>
                  <a:schemeClr val="tx2">
                    <a:lumMod val="25000"/>
                  </a:schemeClr>
                </a:solidFill>
              </a:defRPr>
            </a:lvl1pPr>
          </a:lstStyle>
          <a:p>
            <a:pPr lvl="0"/>
            <a:r>
              <a:rPr lang="ru-RU" smtClean="0"/>
              <a:t>Образец текста</a:t>
            </a:r>
          </a:p>
        </p:txBody>
      </p:sp>
    </p:spTree>
    <p:extLst>
      <p:ext uri="{BB962C8B-B14F-4D97-AF65-F5344CB8AC3E}">
        <p14:creationId xmlns="" xmlns:p14="http://schemas.microsoft.com/office/powerpoint/2010/main" val="39445508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 xmlns:a14="http://schemas.microsoft.com/office/drawing/2010/main" val="0"/>
              </a:ext>
            </a:extLst>
          </a:blip>
          <a:srcRect/>
          <a:stretch>
            <a:fillRect/>
          </a:stretch>
        </p:blipFill>
        <p:spPr bwMode="auto">
          <a:xfrm>
            <a:off x="1676405" y="2452690"/>
            <a:ext cx="5630863" cy="109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381000" y="6083302"/>
            <a:ext cx="8382000" cy="523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rgbClr val="000000"/>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rgbClr val="000000"/>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rgbClr val="000000"/>
                </a:solidFill>
                <a:latin typeface="Segoe"/>
                <a:cs typeface="Arial" pitchFamily="34" charset="0"/>
              </a:rPr>
            </a:br>
            <a:r>
              <a:rPr lang="en-US" sz="700">
                <a:solidFill>
                  <a:srgbClr val="000000"/>
                </a:solidFill>
                <a:latin typeface="Segoe"/>
                <a:cs typeface="Arial" pitchFamily="34" charset="0"/>
              </a:rPr>
              <a:t>MICROSOFT MAKES NO WARRANTIES, EXPRESS, IMPLIED OR STATUTORY, AS TO THE INFORMATION IN THIS PRESENTATION.</a:t>
            </a:r>
          </a:p>
        </p:txBody>
      </p:sp>
    </p:spTree>
    <p:extLst>
      <p:ext uri="{BB962C8B-B14F-4D97-AF65-F5344CB8AC3E}">
        <p14:creationId xmlns="" xmlns:p14="http://schemas.microsoft.com/office/powerpoint/2010/main" val="12746616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371609"/>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25302477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55399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3877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60"/>
            <a:ext cx="2133600" cy="365125"/>
          </a:xfrm>
          <a:prstGeom prst="rect">
            <a:avLst/>
          </a:prstGeom>
        </p:spPr>
        <p:txBody>
          <a:bodyPr/>
          <a:lstStyle>
            <a:lvl1pPr>
              <a:defRPr>
                <a:latin typeface="Arial" charset="0"/>
              </a:defRPr>
            </a:lvl1pPr>
          </a:lstStyle>
          <a:p>
            <a:pPr>
              <a:defRPr/>
            </a:pPr>
            <a:fld id="{B01AAC43-2BCE-48DB-89F6-18AD5968068B}" type="datetimeFigureOut">
              <a:rPr lang="ru-RU">
                <a:solidFill>
                  <a:srgbClr val="FFFFFF"/>
                </a:solidFill>
              </a:rPr>
              <a:pPr>
                <a:defRPr/>
              </a:pPr>
              <a:t>15.05.2020</a:t>
            </a:fld>
            <a:endParaRPr lang="ru-RU">
              <a:solidFill>
                <a:srgbClr val="FFFFFF"/>
              </a:solidFill>
            </a:endParaRPr>
          </a:p>
        </p:txBody>
      </p:sp>
      <p:sp>
        <p:nvSpPr>
          <p:cNvPr id="5" name="Нижний колонтитул 4"/>
          <p:cNvSpPr>
            <a:spLocks noGrp="1"/>
          </p:cNvSpPr>
          <p:nvPr>
            <p:ph type="ftr" sz="quarter" idx="11"/>
          </p:nvPr>
        </p:nvSpPr>
        <p:spPr>
          <a:xfrm>
            <a:off x="3124200" y="6356360"/>
            <a:ext cx="2895600" cy="365125"/>
          </a:xfrm>
          <a:prstGeom prst="rect">
            <a:avLst/>
          </a:prstGeom>
        </p:spPr>
        <p:txBody>
          <a:bodyPr/>
          <a:lstStyle>
            <a:lvl1pPr>
              <a:defRPr>
                <a:latin typeface="Arial" charset="0"/>
              </a:defRPr>
            </a:lvl1pPr>
          </a:lstStyle>
          <a:p>
            <a:pPr>
              <a:defRPr/>
            </a:pPr>
            <a:endParaRPr lang="ru-RU">
              <a:solidFill>
                <a:srgbClr val="FFFFFF"/>
              </a:solidFill>
            </a:endParaRPr>
          </a:p>
        </p:txBody>
      </p:sp>
      <p:sp>
        <p:nvSpPr>
          <p:cNvPr id="6" name="Номер слайда 5"/>
          <p:cNvSpPr>
            <a:spLocks noGrp="1"/>
          </p:cNvSpPr>
          <p:nvPr>
            <p:ph type="sldNum" sz="quarter" idx="12"/>
          </p:nvPr>
        </p:nvSpPr>
        <p:spPr>
          <a:xfrm>
            <a:off x="6553200" y="6356360"/>
            <a:ext cx="2133600" cy="365125"/>
          </a:xfrm>
          <a:prstGeom prst="rect">
            <a:avLst/>
          </a:prstGeom>
        </p:spPr>
        <p:txBody>
          <a:bodyPr/>
          <a:lstStyle>
            <a:lvl1pPr>
              <a:defRPr>
                <a:latin typeface="Arial" charset="0"/>
              </a:defRPr>
            </a:lvl1pPr>
          </a:lstStyle>
          <a:p>
            <a:pPr>
              <a:defRPr/>
            </a:pPr>
            <a:fld id="{D05416C6-C363-4D4B-A821-3F6056A058DE}" type="slidenum">
              <a:rPr lang="ru-RU">
                <a:solidFill>
                  <a:srgbClr val="FFFFFF"/>
                </a:solidFill>
              </a:rPr>
              <a:pPr>
                <a:defRPr/>
              </a:pPr>
              <a:t>‹#›</a:t>
            </a:fld>
            <a:endParaRPr lang="ru-RU">
              <a:solidFill>
                <a:srgbClr val="FFFFFF"/>
              </a:solidFill>
            </a:endParaRPr>
          </a:p>
        </p:txBody>
      </p:sp>
    </p:spTree>
    <p:extLst>
      <p:ext uri="{BB962C8B-B14F-4D97-AF65-F5344CB8AC3E}">
        <p14:creationId xmlns="" xmlns:p14="http://schemas.microsoft.com/office/powerpoint/2010/main" val="22139466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12233613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1173164"/>
            <a:ext cx="4130675" cy="1588"/>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1660525"/>
            <a:ext cx="6084168" cy="539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3"/>
          <p:cNvSpPr>
            <a:spLocks noGrp="1"/>
          </p:cNvSpPr>
          <p:nvPr>
            <p:ph type="ctrTitle"/>
          </p:nvPr>
        </p:nvSpPr>
        <p:spPr>
          <a:xfrm>
            <a:off x="436882" y="742289"/>
            <a:ext cx="3718559" cy="290849"/>
          </a:xfrm>
        </p:spPr>
        <p:txBody>
          <a:bodyPr/>
          <a:lstStyle>
            <a:lvl1pPr>
              <a:defRPr sz="2100"/>
            </a:lvl1pPr>
          </a:lstStyle>
          <a:p>
            <a:r>
              <a:rPr lang="ru-RU" smtClean="0"/>
              <a:t>Образец заголовка</a:t>
            </a:r>
            <a:endParaRPr lang="en-US" dirty="0"/>
          </a:p>
        </p:txBody>
      </p:sp>
      <p:sp>
        <p:nvSpPr>
          <p:cNvPr id="11" name="Subtitle 6"/>
          <p:cNvSpPr>
            <a:spLocks noGrp="1"/>
          </p:cNvSpPr>
          <p:nvPr>
            <p:ph type="subTitle" idx="1"/>
          </p:nvPr>
        </p:nvSpPr>
        <p:spPr>
          <a:xfrm>
            <a:off x="436880" y="1337444"/>
            <a:ext cx="3698240" cy="830997"/>
          </a:xfrm>
        </p:spPr>
        <p:txBody>
          <a:bodyPr/>
          <a:lstStyle>
            <a:lvl1pPr marL="0">
              <a:spcAft>
                <a:spcPts val="0"/>
              </a:spcAft>
              <a:buNone/>
              <a:defRPr sz="3000" baseline="0"/>
            </a:lvl1pPr>
          </a:lstStyle>
          <a:p>
            <a:r>
              <a:rPr lang="ru-RU" smtClean="0"/>
              <a:t>Образец подзаголовка</a:t>
            </a:r>
            <a:endParaRPr lang="en-US" dirty="0"/>
          </a:p>
        </p:txBody>
      </p:sp>
    </p:spTree>
    <p:extLst>
      <p:ext uri="{BB962C8B-B14F-4D97-AF65-F5344CB8AC3E}">
        <p14:creationId xmlns:p14="http://schemas.microsoft.com/office/powerpoint/2010/main" xmlns="" val="2951936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5" y="0"/>
            <a:ext cx="4716017" cy="488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3716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03095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9"/>
          <p:cNvSpPr>
            <a:spLocks noGrp="1"/>
          </p:cNvSpPr>
          <p:nvPr>
            <p:ph type="body" sz="quarter" idx="10"/>
          </p:nvPr>
        </p:nvSpPr>
        <p:spPr>
          <a:xfrm>
            <a:off x="463742" y="4069206"/>
            <a:ext cx="4176712" cy="387798"/>
          </a:xfrm>
        </p:spPr>
        <p:txBody>
          <a:bodyPr/>
          <a:lstStyle>
            <a:lvl1pPr marL="0" indent="0">
              <a:buNone/>
              <a:defRPr sz="2800">
                <a:solidFill>
                  <a:schemeClr val="bg2"/>
                </a:solidFill>
              </a:defRPr>
            </a:lvl1pPr>
          </a:lstStyle>
          <a:p>
            <a:pPr lvl="0"/>
            <a:r>
              <a:rPr lang="ru-RU" smtClean="0"/>
              <a:t>Образец текста</a:t>
            </a:r>
          </a:p>
        </p:txBody>
      </p:sp>
      <p:sp>
        <p:nvSpPr>
          <p:cNvPr id="5" name="Title 1"/>
          <p:cNvSpPr>
            <a:spLocks noGrp="1"/>
          </p:cNvSpPr>
          <p:nvPr>
            <p:ph type="title"/>
          </p:nvPr>
        </p:nvSpPr>
        <p:spPr>
          <a:xfrm>
            <a:off x="454561" y="1629798"/>
            <a:ext cx="4753778"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p14="http://schemas.microsoft.com/office/powerpoint/2010/main" xmlns="" val="905698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2" y="365760"/>
            <a:ext cx="8321675"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57200" y="1684117"/>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065183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2" y="36576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478564" y="1779235"/>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79235"/>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674835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ddional Ressources">
    <p:spTree>
      <p:nvGrpSpPr>
        <p:cNvPr id="1" name=""/>
        <p:cNvGrpSpPr/>
        <p:nvPr/>
      </p:nvGrpSpPr>
      <p:grpSpPr>
        <a:xfrm>
          <a:off x="0" y="0"/>
          <a:ext cx="0" cy="0"/>
          <a:chOff x="0" y="0"/>
          <a:chExt cx="0" cy="0"/>
        </a:xfrm>
      </p:grpSpPr>
      <p:sp>
        <p:nvSpPr>
          <p:cNvPr id="4" name="Foliennummernplatzhalter 5"/>
          <p:cNvSpPr>
            <a:spLocks noGrp="1"/>
          </p:cNvSpPr>
          <p:nvPr/>
        </p:nvSpPr>
        <p:spPr>
          <a:xfrm>
            <a:off x="7929570" y="6564321"/>
            <a:ext cx="928687" cy="29368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B8689C2-7C68-418B-ADCD-C6246CE68BC6}"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357166"/>
            <a:ext cx="8286808" cy="642942"/>
          </a:xfrm>
          <a:prstGeom prst="rect">
            <a:avLst/>
          </a:prstGeom>
        </p:spPr>
        <p:txBody>
          <a:bodyPr>
            <a:noAutofit/>
          </a:bodyPr>
          <a:lstStyle>
            <a:lvl1pPr algn="l">
              <a:defRPr sz="3000">
                <a:solidFill>
                  <a:srgbClr val="03557B"/>
                </a:solidFill>
                <a:latin typeface="Arial Black" pitchFamily="34" charset="0"/>
              </a:defRPr>
            </a:lvl1pPr>
          </a:lstStyle>
          <a:p>
            <a:r>
              <a:rPr lang="ru-RU" smtClean="0"/>
              <a:t>Образец заголовка</a:t>
            </a:r>
            <a:endParaRPr lang="de-DE" dirty="0"/>
          </a:p>
        </p:txBody>
      </p:sp>
      <p:sp>
        <p:nvSpPr>
          <p:cNvPr id="8" name="Textplatzhalter 7"/>
          <p:cNvSpPr>
            <a:spLocks noGrp="1"/>
          </p:cNvSpPr>
          <p:nvPr>
            <p:ph type="body" sz="quarter" idx="10"/>
          </p:nvPr>
        </p:nvSpPr>
        <p:spPr>
          <a:xfrm>
            <a:off x="428625" y="1142984"/>
            <a:ext cx="8286750" cy="5072098"/>
          </a:xfrm>
          <a:prstGeom prst="rect">
            <a:avLst/>
          </a:prstGeom>
        </p:spPr>
        <p:txBody>
          <a:bodyPr/>
          <a:lstStyle>
            <a:lvl1pPr marL="0">
              <a:buFont typeface="Arial" pitchFamily="34" charset="0"/>
              <a:buChar char="•"/>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dirty="0"/>
          </a:p>
        </p:txBody>
      </p:sp>
      <p:sp>
        <p:nvSpPr>
          <p:cNvPr id="5" name="Fußzeilenplatzhalter 4"/>
          <p:cNvSpPr>
            <a:spLocks noGrp="1"/>
          </p:cNvSpPr>
          <p:nvPr>
            <p:ph type="ftr" sz="quarter" idx="11"/>
          </p:nvPr>
        </p:nvSpPr>
        <p:spPr>
          <a:xfrm>
            <a:off x="857251" y="6572258"/>
            <a:ext cx="7110413" cy="365125"/>
          </a:xfrm>
          <a:prstGeom prst="rect">
            <a:avLst/>
          </a:prstGeom>
        </p:spPr>
        <p:txBody>
          <a:bodyPr/>
          <a:lstStyle>
            <a:lvl1pPr>
              <a:defRPr sz="1400" dirty="0">
                <a:solidFill>
                  <a:schemeClr val="bg1"/>
                </a:solidFill>
                <a:latin typeface="Verdana" pitchFamily="34" charset="0"/>
              </a:defRPr>
            </a:lvl1pPr>
          </a:lstStyle>
          <a:p>
            <a:pPr>
              <a:defRPr/>
            </a:pPr>
            <a:endParaRPr lang="en-US"/>
          </a:p>
        </p:txBody>
      </p:sp>
    </p:spTree>
    <p:extLst>
      <p:ext uri="{BB962C8B-B14F-4D97-AF65-F5344CB8AC3E}">
        <p14:creationId xmlns:p14="http://schemas.microsoft.com/office/powerpoint/2010/main" xmlns="" val="2221342575"/>
      </p:ext>
    </p:extLst>
  </p:cSld>
  <p:clrMapOvr>
    <a:masterClrMapping/>
  </p:clrMapOvr>
  <p:transition spd="med">
    <p:fade/>
  </p:transition>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2" y="36576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632389" y="2136735"/>
            <a:ext cx="2375731" cy="18189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Content Placeholder 3"/>
          <p:cNvSpPr>
            <a:spLocks noGrp="1"/>
          </p:cNvSpPr>
          <p:nvPr>
            <p:ph sz="half" idx="2"/>
          </p:nvPr>
        </p:nvSpPr>
        <p:spPr>
          <a:xfrm>
            <a:off x="3367045" y="2136735"/>
            <a:ext cx="2375731"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Content Placeholder 3"/>
          <p:cNvSpPr>
            <a:spLocks noGrp="1"/>
          </p:cNvSpPr>
          <p:nvPr>
            <p:ph sz="half" idx="10"/>
          </p:nvPr>
        </p:nvSpPr>
        <p:spPr>
          <a:xfrm>
            <a:off x="6161520" y="2136735"/>
            <a:ext cx="2451219"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2940700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365760"/>
            <a:ext cx="8229600" cy="553998"/>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842477"/>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7" y="1842477"/>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7" y="2174875"/>
            <a:ext cx="4041775"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32036288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Tree>
    <p:extLst>
      <p:ext uri="{BB962C8B-B14F-4D97-AF65-F5344CB8AC3E}">
        <p14:creationId xmlns:p14="http://schemas.microsoft.com/office/powerpoint/2010/main" xmlns="" val="25228323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88226" y="260648"/>
            <a:ext cx="2314575"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1011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27" y="6400800"/>
            <a:ext cx="2925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a14="http://schemas.microsoft.com/office/drawing/2010/main" xmlns="" val="0"/>
              </a:ext>
            </a:extLst>
          </a:blip>
          <a:srcRect b="-74626"/>
          <a:stretch>
            <a:fillRect/>
          </a:stretch>
        </p:blipFill>
        <p:spPr bwMode="auto">
          <a:xfrm>
            <a:off x="423865" y="6535738"/>
            <a:ext cx="2027237"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a14="http://schemas.microsoft.com/office/drawing/2010/main" xmlns="" val="0"/>
              </a:ext>
            </a:extLst>
          </a:blip>
          <a:srcRect/>
          <a:stretch>
            <a:fillRect/>
          </a:stretch>
        </p:blipFill>
        <p:spPr bwMode="auto">
          <a:xfrm>
            <a:off x="6959602" y="6456364"/>
            <a:ext cx="1489075"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5090340"/>
            <a:ext cx="5486400" cy="276999"/>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6"/>
            <a:ext cx="54864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smtClean="0"/>
          </a:p>
        </p:txBody>
      </p:sp>
      <p:sp>
        <p:nvSpPr>
          <p:cNvPr id="4" name="Text Placeholder 3"/>
          <p:cNvSpPr>
            <a:spLocks noGrp="1"/>
          </p:cNvSpPr>
          <p:nvPr>
            <p:ph type="body" sz="half" idx="2"/>
          </p:nvPr>
        </p:nvSpPr>
        <p:spPr>
          <a:xfrm>
            <a:off x="1792288" y="5367339"/>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103315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ounded Rectangle 2"/>
          <p:cNvSpPr/>
          <p:nvPr/>
        </p:nvSpPr>
        <p:spPr>
          <a:xfrm>
            <a:off x="6056313" y="1143795"/>
            <a:ext cx="2559050" cy="263676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137445"/>
            <a:ext cx="2560638"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90" y="1137445"/>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90" y="1124745"/>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124745"/>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124745"/>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175544"/>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1</a:t>
            </a:r>
            <a:endParaRPr lang="en-US" dirty="0">
              <a:solidFill>
                <a:srgbClr val="FFFFFF"/>
              </a:solidFill>
              <a:latin typeface="Segoe"/>
            </a:endParaRPr>
          </a:p>
        </p:txBody>
      </p:sp>
      <p:sp>
        <p:nvSpPr>
          <p:cNvPr id="16" name="TextBox 15"/>
          <p:cNvSpPr txBox="1"/>
          <p:nvPr/>
        </p:nvSpPr>
        <p:spPr>
          <a:xfrm>
            <a:off x="3278190" y="1175544"/>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2</a:t>
            </a:r>
          </a:p>
        </p:txBody>
      </p:sp>
      <p:sp>
        <p:nvSpPr>
          <p:cNvPr id="17" name="TextBox 16"/>
          <p:cNvSpPr txBox="1"/>
          <p:nvPr/>
        </p:nvSpPr>
        <p:spPr>
          <a:xfrm>
            <a:off x="6056315" y="1175544"/>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3</a:t>
            </a:r>
            <a:endParaRPr lang="en-US" dirty="0">
              <a:solidFill>
                <a:srgbClr val="FFFFFF"/>
              </a:solidFill>
              <a:latin typeface="Segoe"/>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89" y="1823527"/>
            <a:ext cx="2375731" cy="249299"/>
          </a:xfrm>
        </p:spPr>
        <p:txBody>
          <a:bodyPr/>
          <a:lstStyle>
            <a:lvl1pPr>
              <a:defRPr sz="1800"/>
            </a:lvl1pPr>
          </a:lstStyle>
          <a:p>
            <a:pPr lvl="0"/>
            <a:r>
              <a:rPr lang="ru-RU" dirty="0" smtClean="0"/>
              <a:t>Образец текста</a:t>
            </a:r>
          </a:p>
        </p:txBody>
      </p:sp>
      <p:sp>
        <p:nvSpPr>
          <p:cNvPr id="14" name="Content Placeholder 16"/>
          <p:cNvSpPr>
            <a:spLocks noGrp="1"/>
          </p:cNvSpPr>
          <p:nvPr>
            <p:ph sz="half" idx="2"/>
          </p:nvPr>
        </p:nvSpPr>
        <p:spPr>
          <a:xfrm>
            <a:off x="3367045" y="1823527"/>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20" y="1823527"/>
            <a:ext cx="2451219" cy="249299"/>
          </a:xfrm>
        </p:spPr>
        <p:txBody>
          <a:bodyPr/>
          <a:lstStyle>
            <a:lvl1pPr>
              <a:defRPr sz="1800"/>
            </a:lvl1pPr>
          </a:lstStyle>
          <a:p>
            <a:pPr lvl="0"/>
            <a:r>
              <a:rPr lang="ru-RU" smtClean="0"/>
              <a:t>Образец текста</a:t>
            </a:r>
          </a:p>
        </p:txBody>
      </p:sp>
      <p:sp>
        <p:nvSpPr>
          <p:cNvPr id="19" name="Rounded Rectangle 3"/>
          <p:cNvSpPr/>
          <p:nvPr userDrawn="1"/>
        </p:nvSpPr>
        <p:spPr>
          <a:xfrm>
            <a:off x="5008810" y="4037085"/>
            <a:ext cx="2560638" cy="261109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0" name="Rounded Rectangle 4"/>
          <p:cNvSpPr/>
          <p:nvPr userDrawn="1"/>
        </p:nvSpPr>
        <p:spPr>
          <a:xfrm>
            <a:off x="2230686" y="4005065"/>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1" name="Round Same Side Corner Rectangle 5"/>
          <p:cNvSpPr/>
          <p:nvPr userDrawn="1"/>
        </p:nvSpPr>
        <p:spPr>
          <a:xfrm>
            <a:off x="2235450" y="4024385"/>
            <a:ext cx="2568575" cy="434975"/>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endParaRPr>
          </a:p>
        </p:txBody>
      </p:sp>
      <p:sp>
        <p:nvSpPr>
          <p:cNvPr id="22" name="Round Same Side Corner Rectangle 6"/>
          <p:cNvSpPr/>
          <p:nvPr userDrawn="1"/>
        </p:nvSpPr>
        <p:spPr>
          <a:xfrm>
            <a:off x="5008810" y="4024385"/>
            <a:ext cx="2560638" cy="434975"/>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endParaRPr>
          </a:p>
        </p:txBody>
      </p:sp>
      <p:sp>
        <p:nvSpPr>
          <p:cNvPr id="23" name="TextBox 22"/>
          <p:cNvSpPr txBox="1"/>
          <p:nvPr userDrawn="1"/>
        </p:nvSpPr>
        <p:spPr>
          <a:xfrm>
            <a:off x="2233861" y="4038813"/>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4</a:t>
            </a:r>
            <a:endParaRPr lang="en-US" dirty="0">
              <a:solidFill>
                <a:srgbClr val="FFFFFF"/>
              </a:solidFill>
              <a:latin typeface="Segoe"/>
            </a:endParaRPr>
          </a:p>
        </p:txBody>
      </p:sp>
      <p:sp>
        <p:nvSpPr>
          <p:cNvPr id="24" name="TextBox 23"/>
          <p:cNvSpPr txBox="1"/>
          <p:nvPr userDrawn="1"/>
        </p:nvSpPr>
        <p:spPr>
          <a:xfrm>
            <a:off x="5015298" y="4051307"/>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5</a:t>
            </a:r>
            <a:endParaRPr lang="en-US" b="1" dirty="0">
              <a:solidFill>
                <a:srgbClr val="FFFFFF"/>
              </a:solidFill>
              <a:latin typeface="Segoe"/>
            </a:endParaRPr>
          </a:p>
        </p:txBody>
      </p:sp>
      <p:sp>
        <p:nvSpPr>
          <p:cNvPr id="25" name="Content Placeholder 15"/>
          <p:cNvSpPr>
            <a:spLocks noGrp="1"/>
          </p:cNvSpPr>
          <p:nvPr>
            <p:ph sz="half" idx="11"/>
          </p:nvPr>
        </p:nvSpPr>
        <p:spPr>
          <a:xfrm>
            <a:off x="2358250" y="4723166"/>
            <a:ext cx="2375731" cy="249299"/>
          </a:xfrm>
        </p:spPr>
        <p:txBody>
          <a:bodyPr/>
          <a:lstStyle>
            <a:lvl1pPr>
              <a:defRPr sz="1800"/>
            </a:lvl1pPr>
          </a:lstStyle>
          <a:p>
            <a:pPr lvl="0"/>
            <a:r>
              <a:rPr lang="ru-RU" dirty="0" smtClean="0"/>
              <a:t>Образец текста</a:t>
            </a:r>
          </a:p>
        </p:txBody>
      </p:sp>
      <p:sp>
        <p:nvSpPr>
          <p:cNvPr id="26" name="Content Placeholder 16"/>
          <p:cNvSpPr>
            <a:spLocks noGrp="1"/>
          </p:cNvSpPr>
          <p:nvPr>
            <p:ph sz="half" idx="12"/>
          </p:nvPr>
        </p:nvSpPr>
        <p:spPr>
          <a:xfrm>
            <a:off x="5092905" y="4723166"/>
            <a:ext cx="2375731" cy="249299"/>
          </a:xfrm>
        </p:spPr>
        <p:txBody>
          <a:bodyPr/>
          <a:lstStyle>
            <a:lvl1pPr>
              <a:defRPr sz="1800"/>
            </a:lvl1pPr>
          </a:lstStyle>
          <a:p>
            <a:pPr lvl="0"/>
            <a:r>
              <a:rPr lang="ru-RU" smtClean="0"/>
              <a:t>Образец текста</a:t>
            </a:r>
          </a:p>
        </p:txBody>
      </p:sp>
    </p:spTree>
    <p:extLst>
      <p:ext uri="{BB962C8B-B14F-4D97-AF65-F5344CB8AC3E}">
        <p14:creationId xmlns:p14="http://schemas.microsoft.com/office/powerpoint/2010/main" xmlns="" val="1981333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ounded Rectangle 2"/>
          <p:cNvSpPr/>
          <p:nvPr/>
        </p:nvSpPr>
        <p:spPr>
          <a:xfrm>
            <a:off x="6056313" y="1584325"/>
            <a:ext cx="2559050" cy="438467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577975"/>
            <a:ext cx="2560638" cy="439102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90" y="1577975"/>
            <a:ext cx="2560637" cy="439102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90" y="1565276"/>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565276"/>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565276"/>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616075"/>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4</a:t>
            </a:r>
            <a:endParaRPr lang="en-US" dirty="0">
              <a:solidFill>
                <a:srgbClr val="FFFFFF"/>
              </a:solidFill>
              <a:latin typeface="Segoe"/>
            </a:endParaRPr>
          </a:p>
        </p:txBody>
      </p:sp>
      <p:sp>
        <p:nvSpPr>
          <p:cNvPr id="16" name="TextBox 15"/>
          <p:cNvSpPr txBox="1"/>
          <p:nvPr/>
        </p:nvSpPr>
        <p:spPr>
          <a:xfrm>
            <a:off x="3278190" y="1616075"/>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5</a:t>
            </a:r>
            <a:endParaRPr lang="en-US" b="1" dirty="0">
              <a:solidFill>
                <a:srgbClr val="FFFFFF"/>
              </a:solidFill>
              <a:latin typeface="Segoe"/>
            </a:endParaRPr>
          </a:p>
        </p:txBody>
      </p:sp>
      <p:sp>
        <p:nvSpPr>
          <p:cNvPr id="17" name="TextBox 16"/>
          <p:cNvSpPr txBox="1"/>
          <p:nvPr/>
        </p:nvSpPr>
        <p:spPr>
          <a:xfrm>
            <a:off x="6056315" y="1616075"/>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6</a:t>
            </a:r>
            <a:endParaRPr lang="en-US" dirty="0">
              <a:solidFill>
                <a:srgbClr val="FFFFFF"/>
              </a:solidFill>
              <a:latin typeface="Segoe"/>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89" y="2264057"/>
            <a:ext cx="2375731" cy="249299"/>
          </a:xfrm>
        </p:spPr>
        <p:txBody>
          <a:bodyPr/>
          <a:lstStyle>
            <a:lvl1pPr>
              <a:defRPr sz="1800"/>
            </a:lvl1pPr>
          </a:lstStyle>
          <a:p>
            <a:pPr lvl="0"/>
            <a:r>
              <a:rPr lang="ru-RU" smtClean="0"/>
              <a:t>Образец текста</a:t>
            </a:r>
          </a:p>
        </p:txBody>
      </p:sp>
      <p:sp>
        <p:nvSpPr>
          <p:cNvPr id="14" name="Content Placeholder 16"/>
          <p:cNvSpPr>
            <a:spLocks noGrp="1"/>
          </p:cNvSpPr>
          <p:nvPr>
            <p:ph sz="half" idx="2"/>
          </p:nvPr>
        </p:nvSpPr>
        <p:spPr>
          <a:xfrm>
            <a:off x="3367045" y="2264057"/>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20" y="2264057"/>
            <a:ext cx="2451219" cy="249299"/>
          </a:xfrm>
        </p:spPr>
        <p:txBody>
          <a:bodyPr/>
          <a:lstStyle>
            <a:lvl1pPr>
              <a:defRPr sz="1800"/>
            </a:lvl1pPr>
          </a:lstStyle>
          <a:p>
            <a:pPr lvl="0"/>
            <a:r>
              <a:rPr lang="ru-RU" smtClean="0"/>
              <a:t>Образец текста</a:t>
            </a:r>
          </a:p>
        </p:txBody>
      </p:sp>
    </p:spTree>
    <p:extLst>
      <p:ext uri="{BB962C8B-B14F-4D97-AF65-F5344CB8AC3E}">
        <p14:creationId xmlns:p14="http://schemas.microsoft.com/office/powerpoint/2010/main" xmlns="" val="11957817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00" y="-26988"/>
            <a:ext cx="6528916" cy="643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3"/>
          <p:cNvSpPr>
            <a:spLocks noGrp="1"/>
          </p:cNvSpPr>
          <p:nvPr>
            <p:ph type="body" sz="quarter" idx="10"/>
          </p:nvPr>
        </p:nvSpPr>
        <p:spPr>
          <a:xfrm>
            <a:off x="2851616" y="4796969"/>
            <a:ext cx="5760720" cy="1097280"/>
          </a:xfrm>
        </p:spPr>
        <p:txBody>
          <a:bodyPr>
            <a:noAutofit/>
          </a:bodyPr>
          <a:lstStyle>
            <a:lvl1pPr algn="r">
              <a:buFontTx/>
              <a:buNone/>
              <a:defRPr sz="3200">
                <a:solidFill>
                  <a:schemeClr val="bg1"/>
                </a:solidFill>
              </a:defRPr>
            </a:lvl1pPr>
          </a:lstStyle>
          <a:p>
            <a:pPr lvl="0"/>
            <a:r>
              <a:rPr lang="ru-RU" smtClean="0"/>
              <a:t>Образец текста</a:t>
            </a:r>
          </a:p>
        </p:txBody>
      </p:sp>
      <p:sp>
        <p:nvSpPr>
          <p:cNvPr id="5" name="Text Placeholder 3"/>
          <p:cNvSpPr>
            <a:spLocks noGrp="1"/>
          </p:cNvSpPr>
          <p:nvPr>
            <p:ph type="body" sz="quarter" idx="11"/>
          </p:nvPr>
        </p:nvSpPr>
        <p:spPr>
          <a:xfrm>
            <a:off x="2862502" y="3893455"/>
            <a:ext cx="5760720" cy="794293"/>
          </a:xfrm>
        </p:spPr>
        <p:txBody>
          <a:bodyPr>
            <a:noAutofit/>
          </a:bodyPr>
          <a:lstStyle>
            <a:lvl1pPr algn="r">
              <a:buFontTx/>
              <a:buNone/>
              <a:defRPr sz="6000">
                <a:solidFill>
                  <a:schemeClr val="tx2">
                    <a:lumMod val="25000"/>
                  </a:schemeClr>
                </a:solidFill>
              </a:defRPr>
            </a:lvl1pPr>
          </a:lstStyle>
          <a:p>
            <a:pPr lvl="0"/>
            <a:r>
              <a:rPr lang="ru-RU" smtClean="0"/>
              <a:t>Образец текста</a:t>
            </a:r>
          </a:p>
        </p:txBody>
      </p:sp>
    </p:spTree>
    <p:extLst>
      <p:ext uri="{BB962C8B-B14F-4D97-AF65-F5344CB8AC3E}">
        <p14:creationId xmlns:p14="http://schemas.microsoft.com/office/powerpoint/2010/main" xmlns="" val="2276239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a14="http://schemas.microsoft.com/office/drawing/2010/main" xmlns="" val="0"/>
              </a:ext>
            </a:extLst>
          </a:blip>
          <a:srcRect/>
          <a:stretch>
            <a:fillRect/>
          </a:stretch>
        </p:blipFill>
        <p:spPr bwMode="auto">
          <a:xfrm>
            <a:off x="1676402" y="2452689"/>
            <a:ext cx="5630863" cy="109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blackWhite">
          <a:xfrm>
            <a:off x="381000" y="6083301"/>
            <a:ext cx="8382000" cy="52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rgbClr val="000000"/>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rgbClr val="000000"/>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rgbClr val="000000"/>
                </a:solidFill>
                <a:latin typeface="Segoe"/>
                <a:cs typeface="Arial" pitchFamily="34" charset="0"/>
              </a:rPr>
            </a:br>
            <a:r>
              <a:rPr lang="en-US" sz="700">
                <a:solidFill>
                  <a:srgbClr val="000000"/>
                </a:solidFill>
                <a:latin typeface="Segoe"/>
                <a:cs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xmlns="" val="3760402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3716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38421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Foliennummernplatzhalter 5"/>
          <p:cNvSpPr>
            <a:spLocks noGrp="1"/>
          </p:cNvSpPr>
          <p:nvPr/>
        </p:nvSpPr>
        <p:spPr>
          <a:xfrm>
            <a:off x="7929570" y="6564321"/>
            <a:ext cx="928687" cy="29368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7685F00-B0A9-4161-ADE1-CF0B40A94D44}"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357166"/>
            <a:ext cx="8286808" cy="642942"/>
          </a:xfrm>
          <a:prstGeom prst="rect">
            <a:avLst/>
          </a:prstGeom>
        </p:spPr>
        <p:txBody>
          <a:bodyPr>
            <a:noAutofit/>
          </a:bodyPr>
          <a:lstStyle>
            <a:lvl1pPr algn="l">
              <a:defRPr sz="3000">
                <a:solidFill>
                  <a:srgbClr val="03557B"/>
                </a:solidFill>
                <a:latin typeface="Arial Black" pitchFamily="34" charset="0"/>
              </a:defRPr>
            </a:lvl1pPr>
          </a:lstStyle>
          <a:p>
            <a:r>
              <a:rPr lang="ru-RU" smtClean="0"/>
              <a:t>Образец заголовка</a:t>
            </a:r>
            <a:endParaRPr lang="de-DE" dirty="0"/>
          </a:p>
        </p:txBody>
      </p:sp>
      <p:sp>
        <p:nvSpPr>
          <p:cNvPr id="8" name="Textplatzhalter 7"/>
          <p:cNvSpPr>
            <a:spLocks noGrp="1"/>
          </p:cNvSpPr>
          <p:nvPr>
            <p:ph type="body" sz="quarter" idx="10"/>
          </p:nvPr>
        </p:nvSpPr>
        <p:spPr>
          <a:xfrm>
            <a:off x="428625" y="1142984"/>
            <a:ext cx="8286750" cy="5072098"/>
          </a:xfrm>
          <a:prstGeom prst="rect">
            <a:avLst/>
          </a:prstGeom>
        </p:spPr>
        <p:txBody>
          <a:bodyPr/>
          <a:lstStyle>
            <a:lvl1pPr marL="0">
              <a:buFontTx/>
              <a:buNone/>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dirty="0"/>
          </a:p>
        </p:txBody>
      </p:sp>
      <p:sp>
        <p:nvSpPr>
          <p:cNvPr id="5" name="Fußzeilenplatzhalter 4"/>
          <p:cNvSpPr>
            <a:spLocks noGrp="1"/>
          </p:cNvSpPr>
          <p:nvPr>
            <p:ph type="ftr" sz="quarter" idx="11"/>
          </p:nvPr>
        </p:nvSpPr>
        <p:spPr>
          <a:xfrm>
            <a:off x="857251" y="6572258"/>
            <a:ext cx="7110413" cy="365125"/>
          </a:xfrm>
          <a:prstGeom prst="rect">
            <a:avLst/>
          </a:prstGeom>
        </p:spPr>
        <p:txBody>
          <a:bodyPr/>
          <a:lstStyle>
            <a:lvl1pPr>
              <a:defRPr sz="1400" dirty="0">
                <a:solidFill>
                  <a:schemeClr val="bg1"/>
                </a:solidFill>
                <a:latin typeface="Verdana" pitchFamily="34" charset="0"/>
              </a:defRPr>
            </a:lvl1pPr>
          </a:lstStyle>
          <a:p>
            <a:pPr>
              <a:defRPr/>
            </a:pPr>
            <a:endParaRPr lang="en-US"/>
          </a:p>
        </p:txBody>
      </p:sp>
    </p:spTree>
    <p:extLst>
      <p:ext uri="{BB962C8B-B14F-4D97-AF65-F5344CB8AC3E}">
        <p14:creationId xmlns:p14="http://schemas.microsoft.com/office/powerpoint/2010/main" xmlns="" val="1478556260"/>
      </p:ext>
    </p:extLst>
  </p:cSld>
  <p:clrMapOvr>
    <a:masterClrMapping/>
  </p:clrMapOvr>
  <p:transition spd="med">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356984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51"/>
            <a:ext cx="7921912" cy="1337596"/>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bwMode="white">
          <a:xfrm>
            <a:off x="4475228" y="5341794"/>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xmlns="" val="71513622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Foliennummernplatzhalter 5"/>
          <p:cNvSpPr>
            <a:spLocks noGrp="1"/>
          </p:cNvSpPr>
          <p:nvPr userDrawn="1"/>
        </p:nvSpPr>
        <p:spPr>
          <a:xfrm>
            <a:off x="7929570" y="6564321"/>
            <a:ext cx="928687" cy="29368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3FD7BEC-D5DA-42B2-8B3B-70BE4D7FFBC3}"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357166"/>
            <a:ext cx="8286808" cy="642942"/>
          </a:xfrm>
          <a:prstGeom prst="rect">
            <a:avLst/>
          </a:prstGeom>
        </p:spPr>
        <p:txBody>
          <a:bodyPr>
            <a:noAutofit/>
          </a:bodyPr>
          <a:lstStyle>
            <a:lvl1pPr algn="l">
              <a:defRPr sz="3000">
                <a:solidFill>
                  <a:srgbClr val="03557B"/>
                </a:solidFill>
                <a:latin typeface="Arial Black" pitchFamily="34" charset="0"/>
              </a:defRPr>
            </a:lvl1pPr>
          </a:lstStyle>
          <a:p>
            <a:r>
              <a:rPr lang="ru-RU" smtClean="0"/>
              <a:t>Образец заголовка</a:t>
            </a:r>
            <a:endParaRPr lang="de-DE" dirty="0"/>
          </a:p>
        </p:txBody>
      </p:sp>
      <p:sp>
        <p:nvSpPr>
          <p:cNvPr id="8" name="Textplatzhalter 7"/>
          <p:cNvSpPr>
            <a:spLocks noGrp="1"/>
          </p:cNvSpPr>
          <p:nvPr>
            <p:ph type="body" sz="quarter" idx="10"/>
          </p:nvPr>
        </p:nvSpPr>
        <p:spPr>
          <a:xfrm>
            <a:off x="428625" y="1142984"/>
            <a:ext cx="8286750" cy="5072098"/>
          </a:xfrm>
          <a:prstGeom prst="rect">
            <a:avLst/>
          </a:prstGeom>
        </p:spPr>
        <p:txBody>
          <a:bodyPr/>
          <a:lstStyle>
            <a:lvl1pPr marL="0">
              <a:buFontTx/>
              <a:buNone/>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dirty="0"/>
          </a:p>
        </p:txBody>
      </p:sp>
      <p:sp>
        <p:nvSpPr>
          <p:cNvPr id="5" name="Fußzeilenplatzhalter 4"/>
          <p:cNvSpPr>
            <a:spLocks noGrp="1"/>
          </p:cNvSpPr>
          <p:nvPr>
            <p:ph type="ftr" sz="quarter" idx="11"/>
          </p:nvPr>
        </p:nvSpPr>
        <p:spPr>
          <a:xfrm>
            <a:off x="857251" y="6572258"/>
            <a:ext cx="7110413" cy="365125"/>
          </a:xfrm>
          <a:prstGeom prst="rect">
            <a:avLst/>
          </a:prstGeom>
        </p:spPr>
        <p:txBody>
          <a:bodyPr/>
          <a:lstStyle>
            <a:lvl1pPr>
              <a:defRPr sz="1400" dirty="0" smtClean="0">
                <a:solidFill>
                  <a:schemeClr val="bg1"/>
                </a:solidFill>
                <a:latin typeface="Verdana" pitchFamily="34" charset="0"/>
              </a:defRPr>
            </a:lvl1pPr>
          </a:lstStyle>
          <a:p>
            <a:pPr>
              <a:defRPr/>
            </a:pPr>
            <a:r>
              <a:rPr lang="de-DE"/>
              <a:t>SSAS Best Practices </a:t>
            </a:r>
            <a:r>
              <a:rPr lang="de-DE" err="1"/>
              <a:t>learned</a:t>
            </a:r>
            <a:r>
              <a:rPr lang="de-DE"/>
              <a:t> </a:t>
            </a:r>
            <a:r>
              <a:rPr lang="de-DE" err="1"/>
              <a:t>from</a:t>
            </a:r>
            <a:r>
              <a:rPr lang="de-DE"/>
              <a:t> SQL 2008</a:t>
            </a:r>
          </a:p>
        </p:txBody>
      </p:sp>
    </p:spTree>
    <p:extLst>
      <p:ext uri="{BB962C8B-B14F-4D97-AF65-F5344CB8AC3E}">
        <p14:creationId xmlns:p14="http://schemas.microsoft.com/office/powerpoint/2010/main" xmlns="" val="228455961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ddional Ressources">
    <p:spTree>
      <p:nvGrpSpPr>
        <p:cNvPr id="1" name=""/>
        <p:cNvGrpSpPr/>
        <p:nvPr/>
      </p:nvGrpSpPr>
      <p:grpSpPr>
        <a:xfrm>
          <a:off x="0" y="0"/>
          <a:ext cx="0" cy="0"/>
          <a:chOff x="0" y="0"/>
          <a:chExt cx="0" cy="0"/>
        </a:xfrm>
      </p:grpSpPr>
      <p:sp>
        <p:nvSpPr>
          <p:cNvPr id="4" name="Foliennummernplatzhalter 5"/>
          <p:cNvSpPr>
            <a:spLocks noGrp="1"/>
          </p:cNvSpPr>
          <p:nvPr userDrawn="1"/>
        </p:nvSpPr>
        <p:spPr>
          <a:xfrm>
            <a:off x="7929570" y="6564321"/>
            <a:ext cx="928687" cy="29368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BEF457E-947D-48AF-ADCD-D1124E435CB3}"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357166"/>
            <a:ext cx="8286808" cy="642942"/>
          </a:xfrm>
          <a:prstGeom prst="rect">
            <a:avLst/>
          </a:prstGeom>
        </p:spPr>
        <p:txBody>
          <a:bodyPr>
            <a:noAutofit/>
          </a:bodyPr>
          <a:lstStyle>
            <a:lvl1pPr algn="l">
              <a:defRPr sz="3000">
                <a:solidFill>
                  <a:srgbClr val="03557B"/>
                </a:solidFill>
                <a:latin typeface="Arial Black" pitchFamily="34" charset="0"/>
              </a:defRPr>
            </a:lvl1pPr>
          </a:lstStyle>
          <a:p>
            <a:r>
              <a:rPr lang="ru-RU" smtClean="0"/>
              <a:t>Образец заголовка</a:t>
            </a:r>
            <a:endParaRPr lang="de-DE" dirty="0"/>
          </a:p>
        </p:txBody>
      </p:sp>
      <p:sp>
        <p:nvSpPr>
          <p:cNvPr id="8" name="Textplatzhalter 7"/>
          <p:cNvSpPr>
            <a:spLocks noGrp="1"/>
          </p:cNvSpPr>
          <p:nvPr>
            <p:ph type="body" sz="quarter" idx="10"/>
          </p:nvPr>
        </p:nvSpPr>
        <p:spPr>
          <a:xfrm>
            <a:off x="428625" y="1142984"/>
            <a:ext cx="8286750" cy="5072098"/>
          </a:xfrm>
          <a:prstGeom prst="rect">
            <a:avLst/>
          </a:prstGeom>
        </p:spPr>
        <p:txBody>
          <a:bodyPr/>
          <a:lstStyle>
            <a:lvl1pPr marL="0">
              <a:buFont typeface="Arial" pitchFamily="34" charset="0"/>
              <a:buChar char="•"/>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dirty="0"/>
          </a:p>
        </p:txBody>
      </p:sp>
      <p:sp>
        <p:nvSpPr>
          <p:cNvPr id="5" name="Fußzeilenplatzhalter 4"/>
          <p:cNvSpPr>
            <a:spLocks noGrp="1"/>
          </p:cNvSpPr>
          <p:nvPr>
            <p:ph type="ftr" sz="quarter" idx="11"/>
          </p:nvPr>
        </p:nvSpPr>
        <p:spPr>
          <a:xfrm>
            <a:off x="857251" y="6572258"/>
            <a:ext cx="7110413" cy="365125"/>
          </a:xfrm>
          <a:prstGeom prst="rect">
            <a:avLst/>
          </a:prstGeom>
        </p:spPr>
        <p:txBody>
          <a:bodyPr/>
          <a:lstStyle>
            <a:lvl1pPr>
              <a:defRPr sz="1400" dirty="0" smtClean="0">
                <a:solidFill>
                  <a:schemeClr val="bg1"/>
                </a:solidFill>
                <a:latin typeface="Verdana" pitchFamily="34" charset="0"/>
              </a:defRPr>
            </a:lvl1pPr>
          </a:lstStyle>
          <a:p>
            <a:pPr>
              <a:defRPr/>
            </a:pPr>
            <a:r>
              <a:rPr lang="de-DE"/>
              <a:t>SSAS Best Practices </a:t>
            </a:r>
            <a:r>
              <a:rPr lang="de-DE" err="1"/>
              <a:t>learned</a:t>
            </a:r>
            <a:r>
              <a:rPr lang="de-DE"/>
              <a:t> </a:t>
            </a:r>
            <a:r>
              <a:rPr lang="de-DE" err="1"/>
              <a:t>from</a:t>
            </a:r>
            <a:r>
              <a:rPr lang="de-DE"/>
              <a:t> SQL 2008</a:t>
            </a:r>
          </a:p>
        </p:txBody>
      </p:sp>
    </p:spTree>
    <p:extLst>
      <p:ext uri="{BB962C8B-B14F-4D97-AF65-F5344CB8AC3E}">
        <p14:creationId xmlns:p14="http://schemas.microsoft.com/office/powerpoint/2010/main" xmlns="" val="179075110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20468272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ru-RU" smtClean="0"/>
              <a:t>Образец заголовка</a:t>
            </a:r>
            <a:endParaRPr lang="en-US" dirty="0"/>
          </a:p>
        </p:txBody>
      </p:sp>
      <p:sp>
        <p:nvSpPr>
          <p:cNvPr id="3" name="Subtitle 2"/>
          <p:cNvSpPr>
            <a:spLocks noGrp="1"/>
          </p:cNvSpPr>
          <p:nvPr>
            <p:ph type="subTitle" idx="1"/>
          </p:nvPr>
        </p:nvSpPr>
        <p:spPr bwMode="white">
          <a:xfrm>
            <a:off x="730253" y="5746274"/>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
        <p:nvSpPr>
          <p:cNvPr id="7" name="Text Placeholder 6"/>
          <p:cNvSpPr>
            <a:spLocks noGrp="1"/>
          </p:cNvSpPr>
          <p:nvPr>
            <p:ph type="body" sz="quarter" idx="10"/>
          </p:nvPr>
        </p:nvSpPr>
        <p:spPr bwMode="white">
          <a:xfrm>
            <a:off x="510793" y="3813446"/>
            <a:ext cx="7681913" cy="1059925"/>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ru-RU" smtClean="0"/>
              <a:t>Образец текста</a:t>
            </a:r>
          </a:p>
        </p:txBody>
      </p:sp>
    </p:spTree>
    <p:extLst>
      <p:ext uri="{BB962C8B-B14F-4D97-AF65-F5344CB8AC3E}">
        <p14:creationId xmlns:p14="http://schemas.microsoft.com/office/powerpoint/2010/main" xmlns="" val="411714628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32525819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ru-RU" smtClean="0"/>
              <a:t>Образец заголовка</a:t>
            </a:r>
            <a:endParaRPr lang="en-US" dirty="0"/>
          </a:p>
        </p:txBody>
      </p:sp>
      <p:sp>
        <p:nvSpPr>
          <p:cNvPr id="3" name="Subtitle 2"/>
          <p:cNvSpPr>
            <a:spLocks noGrp="1"/>
          </p:cNvSpPr>
          <p:nvPr>
            <p:ph type="subTitle" idx="1"/>
          </p:nvPr>
        </p:nvSpPr>
        <p:spPr bwMode="white">
          <a:xfrm>
            <a:off x="730253" y="5746274"/>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
        <p:nvSpPr>
          <p:cNvPr id="7" name="Text Placeholder 6"/>
          <p:cNvSpPr>
            <a:spLocks noGrp="1"/>
          </p:cNvSpPr>
          <p:nvPr>
            <p:ph type="body" sz="quarter" idx="10"/>
          </p:nvPr>
        </p:nvSpPr>
        <p:spPr bwMode="white">
          <a:xfrm>
            <a:off x="510793" y="3813446"/>
            <a:ext cx="7681913" cy="1059925"/>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ru-RU" smtClean="0"/>
              <a:t>Образец текста</a:t>
            </a:r>
          </a:p>
        </p:txBody>
      </p:sp>
    </p:spTree>
    <p:extLst>
      <p:ext uri="{BB962C8B-B14F-4D97-AF65-F5344CB8AC3E}">
        <p14:creationId xmlns:p14="http://schemas.microsoft.com/office/powerpoint/2010/main" xmlns="" val="4237423506"/>
      </p:ext>
    </p:extLst>
  </p:cSld>
  <p:clrMapOvr>
    <a:masterClrMapping/>
  </p:clrMapOvr>
  <p:transition spd="med">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61"/>
            <a:ext cx="8382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1223361345"/>
      </p:ext>
    </p:extLst>
  </p:cSld>
  <p:clrMapOvr>
    <a:masterClrMapping/>
  </p:clrMapOvr>
  <p:transition>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0" y="1173166"/>
            <a:ext cx="4130675" cy="1588"/>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52688" y="1660525"/>
            <a:ext cx="6691312" cy="539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3"/>
          <p:cNvSpPr>
            <a:spLocks noGrp="1"/>
          </p:cNvSpPr>
          <p:nvPr>
            <p:ph type="ctrTitle"/>
          </p:nvPr>
        </p:nvSpPr>
        <p:spPr>
          <a:xfrm>
            <a:off x="436882" y="742297"/>
            <a:ext cx="3718559" cy="290849"/>
          </a:xfrm>
        </p:spPr>
        <p:txBody>
          <a:bodyPr/>
          <a:lstStyle>
            <a:lvl1pPr>
              <a:defRPr sz="2100"/>
            </a:lvl1pPr>
          </a:lstStyle>
          <a:p>
            <a:r>
              <a:rPr lang="ru-RU" smtClean="0"/>
              <a:t>Образец заголовка</a:t>
            </a:r>
            <a:endParaRPr lang="en-US" dirty="0"/>
          </a:p>
        </p:txBody>
      </p:sp>
      <p:sp>
        <p:nvSpPr>
          <p:cNvPr id="11" name="Subtitle 6"/>
          <p:cNvSpPr>
            <a:spLocks noGrp="1"/>
          </p:cNvSpPr>
          <p:nvPr>
            <p:ph type="subTitle" idx="1"/>
          </p:nvPr>
        </p:nvSpPr>
        <p:spPr>
          <a:xfrm>
            <a:off x="436880" y="1337446"/>
            <a:ext cx="3698240" cy="830997"/>
          </a:xfrm>
        </p:spPr>
        <p:txBody>
          <a:bodyPr/>
          <a:lstStyle>
            <a:lvl1pPr marL="0">
              <a:spcAft>
                <a:spcPts val="0"/>
              </a:spcAft>
              <a:buNone/>
              <a:defRPr sz="3000" baseline="0"/>
            </a:lvl1pPr>
          </a:lstStyle>
          <a:p>
            <a:r>
              <a:rPr lang="ru-RU" smtClean="0"/>
              <a:t>Образец подзаголовка</a:t>
            </a:r>
            <a:endParaRPr lang="en-US" dirty="0"/>
          </a:p>
        </p:txBody>
      </p:sp>
    </p:spTree>
    <p:extLst>
      <p:ext uri="{BB962C8B-B14F-4D97-AF65-F5344CB8AC3E}">
        <p14:creationId xmlns:p14="http://schemas.microsoft.com/office/powerpoint/2010/main" xmlns="" val="2951936603"/>
      </p:ext>
    </p:extLst>
  </p:cSld>
  <p:clrMapOvr>
    <a:masterClrMapping/>
  </p:clrMapOvr>
  <p:transition>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14726" y="0"/>
            <a:ext cx="5629275" cy="488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title"/>
          </p:nvPr>
        </p:nvSpPr>
        <p:spPr>
          <a:xfrm>
            <a:off x="457200" y="365760"/>
            <a:ext cx="8321675"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3716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03095518"/>
      </p:ext>
    </p:extLst>
  </p:cSld>
  <p:clrMapOvr>
    <a:masterClrMapping/>
  </p:clrMapOvr>
  <p:transition>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9"/>
          <p:cNvSpPr>
            <a:spLocks noGrp="1"/>
          </p:cNvSpPr>
          <p:nvPr>
            <p:ph type="body" sz="quarter" idx="10"/>
          </p:nvPr>
        </p:nvSpPr>
        <p:spPr>
          <a:xfrm>
            <a:off x="463742" y="4069206"/>
            <a:ext cx="4176712" cy="387798"/>
          </a:xfrm>
        </p:spPr>
        <p:txBody>
          <a:bodyPr/>
          <a:lstStyle>
            <a:lvl1pPr marL="0" indent="0">
              <a:buNone/>
              <a:defRPr sz="2800">
                <a:solidFill>
                  <a:schemeClr val="bg2"/>
                </a:solidFill>
              </a:defRPr>
            </a:lvl1pPr>
          </a:lstStyle>
          <a:p>
            <a:pPr lvl="0"/>
            <a:r>
              <a:rPr lang="ru-RU" smtClean="0"/>
              <a:t>Образец текста</a:t>
            </a:r>
          </a:p>
        </p:txBody>
      </p:sp>
      <p:sp>
        <p:nvSpPr>
          <p:cNvPr id="5" name="Title 1"/>
          <p:cNvSpPr>
            <a:spLocks noGrp="1"/>
          </p:cNvSpPr>
          <p:nvPr>
            <p:ph type="title"/>
          </p:nvPr>
        </p:nvSpPr>
        <p:spPr>
          <a:xfrm>
            <a:off x="454561" y="1629798"/>
            <a:ext cx="4753778"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p14="http://schemas.microsoft.com/office/powerpoint/2010/main" xmlns="" val="905698900"/>
      </p:ext>
    </p:extLst>
  </p:cSld>
  <p:clrMapOvr>
    <a:masterClrMapping/>
  </p:clrMapOvr>
  <p:transition>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57200" y="1684124"/>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0651834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36576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478564" y="1779235"/>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79235"/>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67483525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36576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632389" y="2136742"/>
            <a:ext cx="2375731" cy="18189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Content Placeholder 3"/>
          <p:cNvSpPr>
            <a:spLocks noGrp="1"/>
          </p:cNvSpPr>
          <p:nvPr>
            <p:ph sz="half" idx="2"/>
          </p:nvPr>
        </p:nvSpPr>
        <p:spPr>
          <a:xfrm>
            <a:off x="3367056" y="2136742"/>
            <a:ext cx="2375731"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Content Placeholder 3"/>
          <p:cNvSpPr>
            <a:spLocks noGrp="1"/>
          </p:cNvSpPr>
          <p:nvPr>
            <p:ph sz="half" idx="10"/>
          </p:nvPr>
        </p:nvSpPr>
        <p:spPr>
          <a:xfrm>
            <a:off x="6161532" y="2136742"/>
            <a:ext cx="2451219"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2940700724"/>
      </p:ext>
    </p:extLst>
  </p:cSld>
  <p:clrMapOvr>
    <a:masterClrMapping/>
  </p:clrMapOvr>
  <p:transition>
    <p:fade/>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365760"/>
            <a:ext cx="8229600" cy="553998"/>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842484"/>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33" y="1842484"/>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33" y="2174875"/>
            <a:ext cx="4041775"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320362881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365760"/>
            <a:ext cx="8321675"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Tree>
    <p:extLst>
      <p:ext uri="{BB962C8B-B14F-4D97-AF65-F5344CB8AC3E}">
        <p14:creationId xmlns:p14="http://schemas.microsoft.com/office/powerpoint/2010/main" xmlns="" val="252283234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88238" y="260648"/>
            <a:ext cx="2314575"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101186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4"/>
            <a:ext cx="8382000" cy="664797"/>
          </a:xfrm>
        </p:spPr>
        <p:txBody>
          <a:bodyPr/>
          <a:lstStyle>
            <a:lvl1pPr>
              <a:defRPr>
                <a:latin typeface="+mj-lt"/>
              </a:defRPr>
            </a:lvl1pPr>
          </a:lstStyle>
          <a:p>
            <a:r>
              <a:rPr lang="ru-RU" smtClean="0"/>
              <a:t>Образец заголовка</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087833757"/>
      </p:ext>
    </p:extLst>
  </p:cSld>
  <p:clrMapOvr>
    <a:masterClrMapping/>
  </p:clrMapOvr>
  <p:transition spd="med">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39" y="6400800"/>
            <a:ext cx="2925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a14="http://schemas.microsoft.com/office/drawing/2010/main" xmlns="" val="0"/>
              </a:ext>
            </a:extLst>
          </a:blip>
          <a:srcRect b="-74626"/>
          <a:stretch>
            <a:fillRect/>
          </a:stretch>
        </p:blipFill>
        <p:spPr bwMode="auto">
          <a:xfrm>
            <a:off x="423863" y="6535738"/>
            <a:ext cx="2027237"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a14="http://schemas.microsoft.com/office/drawing/2010/main" xmlns="" val="0"/>
              </a:ext>
            </a:extLst>
          </a:blip>
          <a:srcRect/>
          <a:stretch>
            <a:fillRect/>
          </a:stretch>
        </p:blipFill>
        <p:spPr bwMode="auto">
          <a:xfrm>
            <a:off x="6959613" y="6456365"/>
            <a:ext cx="1489075"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5090349"/>
            <a:ext cx="5486400" cy="276999"/>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83"/>
            <a:ext cx="54864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smtClean="0"/>
          </a:p>
        </p:txBody>
      </p:sp>
      <p:sp>
        <p:nvSpPr>
          <p:cNvPr id="4" name="Text Placeholder 3"/>
          <p:cNvSpPr>
            <a:spLocks noGrp="1"/>
          </p:cNvSpPr>
          <p:nvPr>
            <p:ph type="body" sz="half" idx="2"/>
          </p:nvPr>
        </p:nvSpPr>
        <p:spPr>
          <a:xfrm>
            <a:off x="1792288" y="5367341"/>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10331546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ounded Rectangle 2"/>
          <p:cNvSpPr/>
          <p:nvPr/>
        </p:nvSpPr>
        <p:spPr>
          <a:xfrm>
            <a:off x="6056313" y="1584325"/>
            <a:ext cx="2559050" cy="438467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577975"/>
            <a:ext cx="2560638" cy="439102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8" y="1577975"/>
            <a:ext cx="2560637" cy="439102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8" y="1565280"/>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565280"/>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565280"/>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616075"/>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1</a:t>
            </a:r>
            <a:endParaRPr lang="en-US" dirty="0">
              <a:solidFill>
                <a:srgbClr val="FFFFFF"/>
              </a:solidFill>
              <a:latin typeface="Segoe"/>
            </a:endParaRPr>
          </a:p>
        </p:txBody>
      </p:sp>
      <p:sp>
        <p:nvSpPr>
          <p:cNvPr id="16" name="TextBox 15"/>
          <p:cNvSpPr txBox="1"/>
          <p:nvPr/>
        </p:nvSpPr>
        <p:spPr>
          <a:xfrm>
            <a:off x="3278202" y="1616075"/>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2</a:t>
            </a:r>
          </a:p>
        </p:txBody>
      </p:sp>
      <p:sp>
        <p:nvSpPr>
          <p:cNvPr id="17" name="TextBox 16"/>
          <p:cNvSpPr txBox="1"/>
          <p:nvPr/>
        </p:nvSpPr>
        <p:spPr>
          <a:xfrm>
            <a:off x="6056316" y="1616075"/>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3</a:t>
            </a:r>
            <a:endParaRPr lang="en-US" dirty="0">
              <a:solidFill>
                <a:srgbClr val="FFFFFF"/>
              </a:solidFill>
              <a:latin typeface="Segoe"/>
            </a:endParaRPr>
          </a:p>
        </p:txBody>
      </p:sp>
      <p:pic>
        <p:nvPicPr>
          <p:cNvPr id="18"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89" y="2264065"/>
            <a:ext cx="2375731" cy="249299"/>
          </a:xfrm>
        </p:spPr>
        <p:txBody>
          <a:bodyPr/>
          <a:lstStyle>
            <a:lvl1pPr>
              <a:defRPr sz="1800"/>
            </a:lvl1pPr>
          </a:lstStyle>
          <a:p>
            <a:pPr lvl="0"/>
            <a:r>
              <a:rPr lang="ru-RU" smtClean="0"/>
              <a:t>Образец текста</a:t>
            </a:r>
          </a:p>
        </p:txBody>
      </p:sp>
      <p:sp>
        <p:nvSpPr>
          <p:cNvPr id="14" name="Content Placeholder 16"/>
          <p:cNvSpPr>
            <a:spLocks noGrp="1"/>
          </p:cNvSpPr>
          <p:nvPr>
            <p:ph sz="half" idx="2"/>
          </p:nvPr>
        </p:nvSpPr>
        <p:spPr>
          <a:xfrm>
            <a:off x="3367056" y="2264065"/>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32" y="2264065"/>
            <a:ext cx="2451219" cy="249299"/>
          </a:xfrm>
        </p:spPr>
        <p:txBody>
          <a:bodyPr/>
          <a:lstStyle>
            <a:lvl1pPr>
              <a:defRPr sz="1800"/>
            </a:lvl1pPr>
          </a:lstStyle>
          <a:p>
            <a:pPr lvl="0"/>
            <a:r>
              <a:rPr lang="ru-RU" smtClean="0"/>
              <a:t>Образец текста</a:t>
            </a:r>
          </a:p>
        </p:txBody>
      </p:sp>
    </p:spTree>
    <p:extLst>
      <p:ext uri="{BB962C8B-B14F-4D97-AF65-F5344CB8AC3E}">
        <p14:creationId xmlns:p14="http://schemas.microsoft.com/office/powerpoint/2010/main" xmlns="" val="1981333163"/>
      </p:ext>
    </p:extLst>
  </p:cSld>
  <p:clrMapOvr>
    <a:masterClrMapping/>
  </p:clrMapOvr>
  <p:transition>
    <p:fade/>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00" y="-26988"/>
            <a:ext cx="7219950" cy="643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3"/>
          <p:cNvSpPr>
            <a:spLocks noGrp="1"/>
          </p:cNvSpPr>
          <p:nvPr>
            <p:ph type="body" sz="quarter" idx="10"/>
          </p:nvPr>
        </p:nvSpPr>
        <p:spPr>
          <a:xfrm>
            <a:off x="2851616" y="4796969"/>
            <a:ext cx="5760720" cy="1097280"/>
          </a:xfrm>
        </p:spPr>
        <p:txBody>
          <a:bodyPr>
            <a:noAutofit/>
          </a:bodyPr>
          <a:lstStyle>
            <a:lvl1pPr algn="r">
              <a:buFontTx/>
              <a:buNone/>
              <a:defRPr sz="3200">
                <a:solidFill>
                  <a:schemeClr val="bg1"/>
                </a:solidFill>
              </a:defRPr>
            </a:lvl1pPr>
          </a:lstStyle>
          <a:p>
            <a:pPr lvl="0"/>
            <a:r>
              <a:rPr lang="ru-RU" smtClean="0"/>
              <a:t>Образец текста</a:t>
            </a:r>
          </a:p>
        </p:txBody>
      </p:sp>
      <p:sp>
        <p:nvSpPr>
          <p:cNvPr id="5" name="Text Placeholder 3"/>
          <p:cNvSpPr>
            <a:spLocks noGrp="1"/>
          </p:cNvSpPr>
          <p:nvPr>
            <p:ph type="body" sz="quarter" idx="11"/>
          </p:nvPr>
        </p:nvSpPr>
        <p:spPr>
          <a:xfrm>
            <a:off x="2862502" y="3893462"/>
            <a:ext cx="5760720" cy="794293"/>
          </a:xfrm>
        </p:spPr>
        <p:txBody>
          <a:bodyPr>
            <a:noAutofit/>
          </a:bodyPr>
          <a:lstStyle>
            <a:lvl1pPr algn="r">
              <a:buFontTx/>
              <a:buNone/>
              <a:defRPr sz="6000">
                <a:solidFill>
                  <a:schemeClr val="tx2">
                    <a:lumMod val="25000"/>
                  </a:schemeClr>
                </a:solidFill>
              </a:defRPr>
            </a:lvl1pPr>
          </a:lstStyle>
          <a:p>
            <a:pPr lvl="0"/>
            <a:r>
              <a:rPr lang="ru-RU" smtClean="0"/>
              <a:t>Образец текста</a:t>
            </a:r>
          </a:p>
        </p:txBody>
      </p:sp>
    </p:spTree>
    <p:extLst>
      <p:ext uri="{BB962C8B-B14F-4D97-AF65-F5344CB8AC3E}">
        <p14:creationId xmlns:p14="http://schemas.microsoft.com/office/powerpoint/2010/main" xmlns="" val="2276239689"/>
      </p:ext>
    </p:extLst>
  </p:cSld>
  <p:clrMapOvr>
    <a:masterClrMapping/>
  </p:clrMapOvr>
  <p:transition>
    <p:fad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a14="http://schemas.microsoft.com/office/drawing/2010/main" xmlns="" val="0"/>
              </a:ext>
            </a:extLst>
          </a:blip>
          <a:srcRect/>
          <a:stretch>
            <a:fillRect/>
          </a:stretch>
        </p:blipFill>
        <p:spPr bwMode="auto">
          <a:xfrm>
            <a:off x="1676405" y="2452690"/>
            <a:ext cx="5630863" cy="109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blackWhite">
          <a:xfrm>
            <a:off x="381000" y="6083302"/>
            <a:ext cx="8382000" cy="52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chemeClr val="bg2"/>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chemeClr val="bg2"/>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chemeClr val="bg2"/>
                </a:solidFill>
                <a:latin typeface="Segoe"/>
                <a:cs typeface="Arial" pitchFamily="34" charset="0"/>
              </a:rPr>
            </a:br>
            <a:r>
              <a:rPr lang="en-US" sz="700">
                <a:solidFill>
                  <a:schemeClr val="bg2"/>
                </a:solidFill>
                <a:latin typeface="Segoe"/>
                <a:cs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xmlns="" val="3760402962"/>
      </p:ext>
    </p:extLst>
  </p:cSld>
  <p:clrMapOvr>
    <a:masterClrMapping/>
  </p:clrMapOvr>
  <p:transition>
    <p:fade/>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xmlns=""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title"/>
          </p:nvPr>
        </p:nvSpPr>
        <p:spPr>
          <a:xfrm>
            <a:off x="457200" y="365760"/>
            <a:ext cx="8321675" cy="609398"/>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3716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38421773"/>
      </p:ext>
    </p:extLst>
  </p:cSld>
  <p:clrMapOvr>
    <a:masterClrMapping/>
  </p:clrMapOvr>
  <p:transition>
    <p:fade/>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55399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3877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9"/>
            <a:ext cx="2133600" cy="365125"/>
          </a:xfrm>
          <a:prstGeom prst="rect">
            <a:avLst/>
          </a:prstGeom>
        </p:spPr>
        <p:txBody>
          <a:bodyPr/>
          <a:lstStyle>
            <a:lvl1pPr>
              <a:defRPr>
                <a:latin typeface="Arial" charset="0"/>
              </a:defRPr>
            </a:lvl1pPr>
          </a:lstStyle>
          <a:p>
            <a:pPr>
              <a:defRPr/>
            </a:pPr>
            <a:fld id="{B01AAC43-2BCE-48DB-89F6-18AD5968068B}" type="datetimeFigureOut">
              <a:rPr lang="ru-RU"/>
              <a:pPr>
                <a:defRPr/>
              </a:pPr>
              <a:t>15.05.2020</a:t>
            </a:fld>
            <a:endParaRPr lang="ru-RU"/>
          </a:p>
        </p:txBody>
      </p:sp>
      <p:sp>
        <p:nvSpPr>
          <p:cNvPr id="5" name="Нижний колонтитул 4"/>
          <p:cNvSpPr>
            <a:spLocks noGrp="1"/>
          </p:cNvSpPr>
          <p:nvPr>
            <p:ph type="ftr" sz="quarter" idx="11"/>
          </p:nvPr>
        </p:nvSpPr>
        <p:spPr>
          <a:xfrm>
            <a:off x="3124200" y="6356359"/>
            <a:ext cx="2895600" cy="365125"/>
          </a:xfrm>
          <a:prstGeom prst="rect">
            <a:avLst/>
          </a:prstGeom>
        </p:spPr>
        <p:txBody>
          <a:bodyPr/>
          <a:lstStyle>
            <a:lvl1pPr>
              <a:defRPr>
                <a:latin typeface="Arial" charset="0"/>
              </a:defRPr>
            </a:lvl1pPr>
          </a:lstStyle>
          <a:p>
            <a:pPr>
              <a:defRPr/>
            </a:pPr>
            <a:endParaRPr lang="ru-RU"/>
          </a:p>
        </p:txBody>
      </p:sp>
      <p:sp>
        <p:nvSpPr>
          <p:cNvPr id="6" name="Номер слайда 5"/>
          <p:cNvSpPr>
            <a:spLocks noGrp="1"/>
          </p:cNvSpPr>
          <p:nvPr>
            <p:ph type="sldNum" sz="quarter" idx="12"/>
          </p:nvPr>
        </p:nvSpPr>
        <p:spPr>
          <a:xfrm>
            <a:off x="6553200" y="6356359"/>
            <a:ext cx="2133600" cy="365125"/>
          </a:xfrm>
          <a:prstGeom prst="rect">
            <a:avLst/>
          </a:prstGeom>
        </p:spPr>
        <p:txBody>
          <a:bodyPr/>
          <a:lstStyle>
            <a:lvl1pPr>
              <a:defRPr>
                <a:latin typeface="Arial" charset="0"/>
              </a:defRPr>
            </a:lvl1pPr>
          </a:lstStyle>
          <a:p>
            <a:pPr>
              <a:defRPr/>
            </a:pPr>
            <a:fld id="{D05416C6-C363-4D4B-A821-3F6056A058DE}" type="slidenum">
              <a:rPr lang="ru-RU"/>
              <a:pPr>
                <a:defRPr/>
              </a:pPr>
              <a:t>‹#›</a:t>
            </a:fld>
            <a:endParaRPr lang="ru-RU"/>
          </a:p>
        </p:txBody>
      </p:sp>
    </p:spTree>
    <p:extLst>
      <p:ext uri="{BB962C8B-B14F-4D97-AF65-F5344CB8AC3E}">
        <p14:creationId xmlns:p14="http://schemas.microsoft.com/office/powerpoint/2010/main" xmlns="" val="485259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62"/>
            <a:ext cx="8382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2554882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4" y="1173166"/>
            <a:ext cx="4130675" cy="1588"/>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9832" y="1660525"/>
            <a:ext cx="6084168" cy="539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436883" y="742298"/>
            <a:ext cx="3718559" cy="290849"/>
          </a:xfrm>
        </p:spPr>
        <p:txBody>
          <a:bodyPr/>
          <a:lstStyle>
            <a:lvl1pPr>
              <a:defRPr sz="2100"/>
            </a:lvl1pPr>
          </a:lstStyle>
          <a:p>
            <a:r>
              <a:rPr lang="ru-RU" smtClean="0"/>
              <a:t>Образец заголовка</a:t>
            </a:r>
            <a:endParaRPr lang="en-US" dirty="0"/>
          </a:p>
        </p:txBody>
      </p:sp>
      <p:sp>
        <p:nvSpPr>
          <p:cNvPr id="11" name="Subtitle 6"/>
          <p:cNvSpPr>
            <a:spLocks noGrp="1"/>
          </p:cNvSpPr>
          <p:nvPr>
            <p:ph type="subTitle" idx="1"/>
          </p:nvPr>
        </p:nvSpPr>
        <p:spPr>
          <a:xfrm>
            <a:off x="436880" y="1337446"/>
            <a:ext cx="3698240" cy="830997"/>
          </a:xfrm>
        </p:spPr>
        <p:txBody>
          <a:bodyPr/>
          <a:lstStyle>
            <a:lvl1pPr marL="0">
              <a:spcAft>
                <a:spcPts val="0"/>
              </a:spcAft>
              <a:buNone/>
              <a:defRPr sz="3000" baseline="0"/>
            </a:lvl1pPr>
          </a:lstStyle>
          <a:p>
            <a:r>
              <a:rPr lang="ru-RU" smtClean="0"/>
              <a:t>Образец подзаголовка</a:t>
            </a:r>
            <a:endParaRPr lang="en-US" dirty="0"/>
          </a:p>
        </p:txBody>
      </p:sp>
    </p:spTree>
    <p:extLst>
      <p:ext uri="{BB962C8B-B14F-4D97-AF65-F5344CB8AC3E}">
        <p14:creationId xmlns="" xmlns:p14="http://schemas.microsoft.com/office/powerpoint/2010/main" val="42612924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27999" y="0"/>
            <a:ext cx="4716017" cy="488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371609"/>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7616816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463742" y="4069206"/>
            <a:ext cx="4176712" cy="387798"/>
          </a:xfrm>
        </p:spPr>
        <p:txBody>
          <a:bodyPr/>
          <a:lstStyle>
            <a:lvl1pPr marL="0" indent="0">
              <a:buNone/>
              <a:defRPr sz="2800">
                <a:solidFill>
                  <a:schemeClr val="bg2"/>
                </a:solidFill>
              </a:defRPr>
            </a:lvl1pPr>
          </a:lstStyle>
          <a:p>
            <a:pPr lvl="0"/>
            <a:r>
              <a:rPr lang="ru-RU" smtClean="0"/>
              <a:t>Образец текста</a:t>
            </a:r>
          </a:p>
        </p:txBody>
      </p:sp>
      <p:sp>
        <p:nvSpPr>
          <p:cNvPr id="5" name="Title 1"/>
          <p:cNvSpPr>
            <a:spLocks noGrp="1"/>
          </p:cNvSpPr>
          <p:nvPr>
            <p:ph type="title"/>
          </p:nvPr>
        </p:nvSpPr>
        <p:spPr>
          <a:xfrm>
            <a:off x="454561" y="1629798"/>
            <a:ext cx="4753778"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 xmlns:p14="http://schemas.microsoft.com/office/powerpoint/2010/main" val="3364486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4"/>
            <a:ext cx="8382000" cy="664797"/>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186109461"/>
      </p:ext>
    </p:extLst>
  </p:cSld>
  <p:clrMapOvr>
    <a:masterClrMapping/>
  </p:clrMapOvr>
  <p:transition spd="med">
    <p:fade/>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2" y="365760"/>
            <a:ext cx="8321675"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57200" y="1684125"/>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1521344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36576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478564" y="1779235"/>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79235"/>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12021238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36576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632393" y="2136743"/>
            <a:ext cx="2375731" cy="18189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Content Placeholder 3"/>
          <p:cNvSpPr>
            <a:spLocks noGrp="1"/>
          </p:cNvSpPr>
          <p:nvPr>
            <p:ph sz="half" idx="2"/>
          </p:nvPr>
        </p:nvSpPr>
        <p:spPr>
          <a:xfrm>
            <a:off x="3367056" y="2136743"/>
            <a:ext cx="2375731"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Content Placeholder 3"/>
          <p:cNvSpPr>
            <a:spLocks noGrp="1"/>
          </p:cNvSpPr>
          <p:nvPr>
            <p:ph sz="half" idx="10"/>
          </p:nvPr>
        </p:nvSpPr>
        <p:spPr>
          <a:xfrm>
            <a:off x="6161534" y="2136743"/>
            <a:ext cx="2451219"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16709199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65760"/>
            <a:ext cx="8229600" cy="553998"/>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842485"/>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33" y="1842485"/>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33" y="2174875"/>
            <a:ext cx="4041775"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36764616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Tree>
    <p:extLst>
      <p:ext uri="{BB962C8B-B14F-4D97-AF65-F5344CB8AC3E}">
        <p14:creationId xmlns="" xmlns:p14="http://schemas.microsoft.com/office/powerpoint/2010/main" val="40313347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588240" y="260648"/>
            <a:ext cx="2314575"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20806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39" y="6400800"/>
            <a:ext cx="29257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 xmlns:a14="http://schemas.microsoft.com/office/drawing/2010/main" val="0"/>
              </a:ext>
            </a:extLst>
          </a:blip>
          <a:srcRect b="-74626"/>
          <a:stretch>
            <a:fillRect/>
          </a:stretch>
        </p:blipFill>
        <p:spPr bwMode="auto">
          <a:xfrm>
            <a:off x="423866" y="6535738"/>
            <a:ext cx="2027237"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 xmlns:a14="http://schemas.microsoft.com/office/drawing/2010/main" val="0"/>
              </a:ext>
            </a:extLst>
          </a:blip>
          <a:srcRect/>
          <a:stretch>
            <a:fillRect/>
          </a:stretch>
        </p:blipFill>
        <p:spPr bwMode="auto">
          <a:xfrm>
            <a:off x="6959613" y="6456365"/>
            <a:ext cx="1489075"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5090351"/>
            <a:ext cx="5486400" cy="276999"/>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84"/>
            <a:ext cx="54864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smtClean="0"/>
          </a:p>
        </p:txBody>
      </p:sp>
      <p:sp>
        <p:nvSpPr>
          <p:cNvPr id="4" name="Text Placeholder 3"/>
          <p:cNvSpPr>
            <a:spLocks noGrp="1"/>
          </p:cNvSpPr>
          <p:nvPr>
            <p:ph type="body" sz="half" idx="2"/>
          </p:nvPr>
        </p:nvSpPr>
        <p:spPr>
          <a:xfrm>
            <a:off x="1792288" y="5367341"/>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23356197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ounded Rectangle 2"/>
          <p:cNvSpPr/>
          <p:nvPr/>
        </p:nvSpPr>
        <p:spPr>
          <a:xfrm>
            <a:off x="6056313" y="1143797"/>
            <a:ext cx="2559050" cy="263676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137445"/>
            <a:ext cx="2560638"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91" y="1137445"/>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91" y="1124753"/>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124753"/>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124753"/>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175544"/>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1</a:t>
            </a:r>
            <a:endParaRPr lang="en-US" dirty="0">
              <a:solidFill>
                <a:srgbClr val="FFFFFF"/>
              </a:solidFill>
              <a:latin typeface="Segoe"/>
            </a:endParaRPr>
          </a:p>
        </p:txBody>
      </p:sp>
      <p:sp>
        <p:nvSpPr>
          <p:cNvPr id="16" name="TextBox 15"/>
          <p:cNvSpPr txBox="1"/>
          <p:nvPr/>
        </p:nvSpPr>
        <p:spPr>
          <a:xfrm>
            <a:off x="3278204" y="1175544"/>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2</a:t>
            </a:r>
          </a:p>
        </p:txBody>
      </p:sp>
      <p:sp>
        <p:nvSpPr>
          <p:cNvPr id="17" name="TextBox 16"/>
          <p:cNvSpPr txBox="1"/>
          <p:nvPr/>
        </p:nvSpPr>
        <p:spPr>
          <a:xfrm>
            <a:off x="6056316" y="1175544"/>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3</a:t>
            </a:r>
            <a:endParaRPr lang="en-US" dirty="0">
              <a:solidFill>
                <a:srgbClr val="FFFFFF"/>
              </a:solidFill>
              <a:latin typeface="Segoe"/>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93" y="1823535"/>
            <a:ext cx="2375731" cy="249299"/>
          </a:xfrm>
        </p:spPr>
        <p:txBody>
          <a:bodyPr/>
          <a:lstStyle>
            <a:lvl1pPr>
              <a:defRPr sz="1800"/>
            </a:lvl1pPr>
          </a:lstStyle>
          <a:p>
            <a:pPr lvl="0"/>
            <a:r>
              <a:rPr lang="ru-RU" dirty="0" smtClean="0"/>
              <a:t>Образец текста</a:t>
            </a:r>
          </a:p>
        </p:txBody>
      </p:sp>
      <p:sp>
        <p:nvSpPr>
          <p:cNvPr id="14" name="Content Placeholder 16"/>
          <p:cNvSpPr>
            <a:spLocks noGrp="1"/>
          </p:cNvSpPr>
          <p:nvPr>
            <p:ph sz="half" idx="2"/>
          </p:nvPr>
        </p:nvSpPr>
        <p:spPr>
          <a:xfrm>
            <a:off x="3367056" y="1823535"/>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34" y="1823535"/>
            <a:ext cx="2451219" cy="249299"/>
          </a:xfrm>
        </p:spPr>
        <p:txBody>
          <a:bodyPr/>
          <a:lstStyle>
            <a:lvl1pPr>
              <a:defRPr sz="1800"/>
            </a:lvl1pPr>
          </a:lstStyle>
          <a:p>
            <a:pPr lvl="0"/>
            <a:r>
              <a:rPr lang="ru-RU" smtClean="0"/>
              <a:t>Образец текста</a:t>
            </a:r>
          </a:p>
        </p:txBody>
      </p:sp>
      <p:sp>
        <p:nvSpPr>
          <p:cNvPr id="19" name="Rounded Rectangle 3"/>
          <p:cNvSpPr/>
          <p:nvPr userDrawn="1"/>
        </p:nvSpPr>
        <p:spPr>
          <a:xfrm>
            <a:off x="5008810" y="4037087"/>
            <a:ext cx="2560638" cy="261109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0" name="Rounded Rectangle 4"/>
          <p:cNvSpPr/>
          <p:nvPr userDrawn="1"/>
        </p:nvSpPr>
        <p:spPr>
          <a:xfrm>
            <a:off x="2230686" y="4005067"/>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1" name="Round Same Side Corner Rectangle 5"/>
          <p:cNvSpPr/>
          <p:nvPr userDrawn="1"/>
        </p:nvSpPr>
        <p:spPr>
          <a:xfrm>
            <a:off x="2235461" y="4024394"/>
            <a:ext cx="2568575" cy="434975"/>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endParaRPr>
          </a:p>
        </p:txBody>
      </p:sp>
      <p:sp>
        <p:nvSpPr>
          <p:cNvPr id="22" name="Round Same Side Corner Rectangle 6"/>
          <p:cNvSpPr/>
          <p:nvPr userDrawn="1"/>
        </p:nvSpPr>
        <p:spPr>
          <a:xfrm>
            <a:off x="5008810" y="4024394"/>
            <a:ext cx="2560638" cy="434975"/>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endParaRPr>
          </a:p>
        </p:txBody>
      </p:sp>
      <p:sp>
        <p:nvSpPr>
          <p:cNvPr id="23" name="TextBox 22"/>
          <p:cNvSpPr txBox="1"/>
          <p:nvPr userDrawn="1"/>
        </p:nvSpPr>
        <p:spPr>
          <a:xfrm>
            <a:off x="2233861" y="4038813"/>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4</a:t>
            </a:r>
            <a:endParaRPr lang="en-US" dirty="0">
              <a:solidFill>
                <a:srgbClr val="FFFFFF"/>
              </a:solidFill>
              <a:latin typeface="Segoe"/>
            </a:endParaRPr>
          </a:p>
        </p:txBody>
      </p:sp>
      <p:sp>
        <p:nvSpPr>
          <p:cNvPr id="24" name="TextBox 23"/>
          <p:cNvSpPr txBox="1"/>
          <p:nvPr userDrawn="1"/>
        </p:nvSpPr>
        <p:spPr>
          <a:xfrm>
            <a:off x="5015312" y="4051307"/>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5</a:t>
            </a:r>
            <a:endParaRPr lang="en-US" b="1" dirty="0">
              <a:solidFill>
                <a:srgbClr val="FFFFFF"/>
              </a:solidFill>
              <a:latin typeface="Segoe"/>
            </a:endParaRPr>
          </a:p>
        </p:txBody>
      </p:sp>
      <p:sp>
        <p:nvSpPr>
          <p:cNvPr id="25" name="Content Placeholder 15"/>
          <p:cNvSpPr>
            <a:spLocks noGrp="1"/>
          </p:cNvSpPr>
          <p:nvPr>
            <p:ph sz="half" idx="11"/>
          </p:nvPr>
        </p:nvSpPr>
        <p:spPr>
          <a:xfrm>
            <a:off x="2358259" y="4723174"/>
            <a:ext cx="2375731" cy="249299"/>
          </a:xfrm>
        </p:spPr>
        <p:txBody>
          <a:bodyPr/>
          <a:lstStyle>
            <a:lvl1pPr>
              <a:defRPr sz="1800"/>
            </a:lvl1pPr>
          </a:lstStyle>
          <a:p>
            <a:pPr lvl="0"/>
            <a:r>
              <a:rPr lang="ru-RU" dirty="0" smtClean="0"/>
              <a:t>Образец текста</a:t>
            </a:r>
          </a:p>
        </p:txBody>
      </p:sp>
      <p:sp>
        <p:nvSpPr>
          <p:cNvPr id="26" name="Content Placeholder 16"/>
          <p:cNvSpPr>
            <a:spLocks noGrp="1"/>
          </p:cNvSpPr>
          <p:nvPr>
            <p:ph sz="half" idx="12"/>
          </p:nvPr>
        </p:nvSpPr>
        <p:spPr>
          <a:xfrm>
            <a:off x="5092919" y="4723174"/>
            <a:ext cx="2375731" cy="249299"/>
          </a:xfrm>
        </p:spPr>
        <p:txBody>
          <a:bodyPr/>
          <a:lstStyle>
            <a:lvl1pPr>
              <a:defRPr sz="1800"/>
            </a:lvl1pPr>
          </a:lstStyle>
          <a:p>
            <a:pPr lvl="0"/>
            <a:r>
              <a:rPr lang="ru-RU" smtClean="0"/>
              <a:t>Образец текста</a:t>
            </a:r>
          </a:p>
        </p:txBody>
      </p:sp>
    </p:spTree>
    <p:extLst>
      <p:ext uri="{BB962C8B-B14F-4D97-AF65-F5344CB8AC3E}">
        <p14:creationId xmlns="" xmlns:p14="http://schemas.microsoft.com/office/powerpoint/2010/main" val="40909377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ounded Rectangle 2"/>
          <p:cNvSpPr/>
          <p:nvPr/>
        </p:nvSpPr>
        <p:spPr>
          <a:xfrm>
            <a:off x="6056313" y="1584325"/>
            <a:ext cx="2559050" cy="438467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577975"/>
            <a:ext cx="2560638" cy="439102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91" y="1577975"/>
            <a:ext cx="2560637" cy="439102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91" y="1565280"/>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565280"/>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565280"/>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616075"/>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4</a:t>
            </a:r>
            <a:endParaRPr lang="en-US" dirty="0">
              <a:solidFill>
                <a:srgbClr val="FFFFFF"/>
              </a:solidFill>
              <a:latin typeface="Segoe"/>
            </a:endParaRPr>
          </a:p>
        </p:txBody>
      </p:sp>
      <p:sp>
        <p:nvSpPr>
          <p:cNvPr id="16" name="TextBox 15"/>
          <p:cNvSpPr txBox="1"/>
          <p:nvPr/>
        </p:nvSpPr>
        <p:spPr>
          <a:xfrm>
            <a:off x="3278204" y="1616075"/>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5</a:t>
            </a:r>
            <a:endParaRPr lang="en-US" b="1" dirty="0">
              <a:solidFill>
                <a:srgbClr val="FFFFFF"/>
              </a:solidFill>
              <a:latin typeface="Segoe"/>
            </a:endParaRPr>
          </a:p>
        </p:txBody>
      </p:sp>
      <p:sp>
        <p:nvSpPr>
          <p:cNvPr id="17" name="TextBox 16"/>
          <p:cNvSpPr txBox="1"/>
          <p:nvPr/>
        </p:nvSpPr>
        <p:spPr>
          <a:xfrm>
            <a:off x="6056316" y="1616075"/>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6</a:t>
            </a:r>
            <a:endParaRPr lang="en-US" dirty="0">
              <a:solidFill>
                <a:srgbClr val="FFFFFF"/>
              </a:solidFill>
              <a:latin typeface="Segoe"/>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93" y="2264066"/>
            <a:ext cx="2375731" cy="249299"/>
          </a:xfrm>
        </p:spPr>
        <p:txBody>
          <a:bodyPr/>
          <a:lstStyle>
            <a:lvl1pPr>
              <a:defRPr sz="1800"/>
            </a:lvl1pPr>
          </a:lstStyle>
          <a:p>
            <a:pPr lvl="0"/>
            <a:r>
              <a:rPr lang="ru-RU" smtClean="0"/>
              <a:t>Образец текста</a:t>
            </a:r>
          </a:p>
        </p:txBody>
      </p:sp>
      <p:sp>
        <p:nvSpPr>
          <p:cNvPr id="14" name="Content Placeholder 16"/>
          <p:cNvSpPr>
            <a:spLocks noGrp="1"/>
          </p:cNvSpPr>
          <p:nvPr>
            <p:ph sz="half" idx="2"/>
          </p:nvPr>
        </p:nvSpPr>
        <p:spPr>
          <a:xfrm>
            <a:off x="3367056" y="2264066"/>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34" y="2264066"/>
            <a:ext cx="2451219" cy="249299"/>
          </a:xfrm>
        </p:spPr>
        <p:txBody>
          <a:bodyPr/>
          <a:lstStyle>
            <a:lvl1pPr>
              <a:defRPr sz="1800"/>
            </a:lvl1pPr>
          </a:lstStyle>
          <a:p>
            <a:pPr lvl="0"/>
            <a:r>
              <a:rPr lang="ru-RU" smtClean="0"/>
              <a:t>Образец текста</a:t>
            </a:r>
          </a:p>
        </p:txBody>
      </p:sp>
    </p:spTree>
    <p:extLst>
      <p:ext uri="{BB962C8B-B14F-4D97-AF65-F5344CB8AC3E}">
        <p14:creationId xmlns="" xmlns:p14="http://schemas.microsoft.com/office/powerpoint/2010/main" val="37169398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700" y="-26988"/>
            <a:ext cx="6528916" cy="643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2851616" y="4796969"/>
            <a:ext cx="5760720" cy="1097280"/>
          </a:xfrm>
        </p:spPr>
        <p:txBody>
          <a:bodyPr>
            <a:noAutofit/>
          </a:bodyPr>
          <a:lstStyle>
            <a:lvl1pPr algn="r">
              <a:buFontTx/>
              <a:buNone/>
              <a:defRPr sz="3200">
                <a:solidFill>
                  <a:schemeClr val="bg1"/>
                </a:solidFill>
              </a:defRPr>
            </a:lvl1pPr>
          </a:lstStyle>
          <a:p>
            <a:pPr lvl="0"/>
            <a:r>
              <a:rPr lang="ru-RU" smtClean="0"/>
              <a:t>Образец текста</a:t>
            </a:r>
          </a:p>
        </p:txBody>
      </p:sp>
      <p:sp>
        <p:nvSpPr>
          <p:cNvPr id="5" name="Text Placeholder 3"/>
          <p:cNvSpPr>
            <a:spLocks noGrp="1"/>
          </p:cNvSpPr>
          <p:nvPr>
            <p:ph type="body" sz="quarter" idx="11"/>
          </p:nvPr>
        </p:nvSpPr>
        <p:spPr>
          <a:xfrm>
            <a:off x="2862502" y="3893463"/>
            <a:ext cx="5760720" cy="794293"/>
          </a:xfrm>
        </p:spPr>
        <p:txBody>
          <a:bodyPr>
            <a:noAutofit/>
          </a:bodyPr>
          <a:lstStyle>
            <a:lvl1pPr algn="r">
              <a:buFontTx/>
              <a:buNone/>
              <a:defRPr sz="6000">
                <a:solidFill>
                  <a:schemeClr val="tx2">
                    <a:lumMod val="25000"/>
                  </a:schemeClr>
                </a:solidFill>
              </a:defRPr>
            </a:lvl1pPr>
          </a:lstStyle>
          <a:p>
            <a:pPr lvl="0"/>
            <a:r>
              <a:rPr lang="ru-RU" smtClean="0"/>
              <a:t>Образец текста</a:t>
            </a:r>
          </a:p>
        </p:txBody>
      </p:sp>
    </p:spTree>
    <p:extLst>
      <p:ext uri="{BB962C8B-B14F-4D97-AF65-F5344CB8AC3E}">
        <p14:creationId xmlns="" xmlns:p14="http://schemas.microsoft.com/office/powerpoint/2010/main" val="33275250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4"/>
            <a:ext cx="8382000" cy="66479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141022506"/>
      </p:ext>
    </p:extLst>
  </p:cSld>
  <p:clrMapOvr>
    <a:masterClrMapping/>
  </p:clrMapOvr>
  <p:transition spd="med">
    <p:fade/>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 xmlns:a14="http://schemas.microsoft.com/office/drawing/2010/main" val="0"/>
              </a:ext>
            </a:extLst>
          </a:blip>
          <a:srcRect/>
          <a:stretch>
            <a:fillRect/>
          </a:stretch>
        </p:blipFill>
        <p:spPr bwMode="auto">
          <a:xfrm>
            <a:off x="1676405" y="2452690"/>
            <a:ext cx="5630863" cy="109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381000" y="6083302"/>
            <a:ext cx="8382000" cy="523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rgbClr val="000000"/>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rgbClr val="000000"/>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rgbClr val="000000"/>
                </a:solidFill>
                <a:latin typeface="Segoe"/>
                <a:cs typeface="Arial" pitchFamily="34" charset="0"/>
              </a:rPr>
            </a:br>
            <a:r>
              <a:rPr lang="en-US" sz="700">
                <a:solidFill>
                  <a:srgbClr val="000000"/>
                </a:solidFill>
                <a:latin typeface="Segoe"/>
                <a:cs typeface="Arial" pitchFamily="34" charset="0"/>
              </a:rPr>
              <a:t>MICROSOFT MAKES NO WARRANTIES, EXPRESS, IMPLIED OR STATUTORY, AS TO THE INFORMATION IN THIS PRESENTATION.</a:t>
            </a:r>
          </a:p>
        </p:txBody>
      </p:sp>
    </p:spTree>
    <p:extLst>
      <p:ext uri="{BB962C8B-B14F-4D97-AF65-F5344CB8AC3E}">
        <p14:creationId xmlns="" xmlns:p14="http://schemas.microsoft.com/office/powerpoint/2010/main" val="3624102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371609"/>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31692456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55399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3877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60"/>
            <a:ext cx="2133600" cy="365125"/>
          </a:xfrm>
          <a:prstGeom prst="rect">
            <a:avLst/>
          </a:prstGeom>
        </p:spPr>
        <p:txBody>
          <a:bodyPr/>
          <a:lstStyle>
            <a:lvl1pPr>
              <a:defRPr>
                <a:latin typeface="Arial" charset="0"/>
              </a:defRPr>
            </a:lvl1pPr>
          </a:lstStyle>
          <a:p>
            <a:pPr>
              <a:defRPr/>
            </a:pPr>
            <a:fld id="{B01AAC43-2BCE-48DB-89F6-18AD5968068B}" type="datetimeFigureOut">
              <a:rPr lang="ru-RU">
                <a:solidFill>
                  <a:srgbClr val="FFFFFF"/>
                </a:solidFill>
              </a:rPr>
              <a:pPr>
                <a:defRPr/>
              </a:pPr>
              <a:t>15.05.2020</a:t>
            </a:fld>
            <a:endParaRPr lang="ru-RU">
              <a:solidFill>
                <a:srgbClr val="FFFFFF"/>
              </a:solidFill>
            </a:endParaRPr>
          </a:p>
        </p:txBody>
      </p:sp>
      <p:sp>
        <p:nvSpPr>
          <p:cNvPr id="5" name="Нижний колонтитул 4"/>
          <p:cNvSpPr>
            <a:spLocks noGrp="1"/>
          </p:cNvSpPr>
          <p:nvPr>
            <p:ph type="ftr" sz="quarter" idx="11"/>
          </p:nvPr>
        </p:nvSpPr>
        <p:spPr>
          <a:xfrm>
            <a:off x="3124200" y="6356360"/>
            <a:ext cx="2895600" cy="365125"/>
          </a:xfrm>
          <a:prstGeom prst="rect">
            <a:avLst/>
          </a:prstGeom>
        </p:spPr>
        <p:txBody>
          <a:bodyPr/>
          <a:lstStyle>
            <a:lvl1pPr>
              <a:defRPr>
                <a:latin typeface="Arial" charset="0"/>
              </a:defRPr>
            </a:lvl1pPr>
          </a:lstStyle>
          <a:p>
            <a:pPr>
              <a:defRPr/>
            </a:pPr>
            <a:endParaRPr lang="ru-RU">
              <a:solidFill>
                <a:srgbClr val="FFFFFF"/>
              </a:solidFill>
            </a:endParaRPr>
          </a:p>
        </p:txBody>
      </p:sp>
      <p:sp>
        <p:nvSpPr>
          <p:cNvPr id="6" name="Номер слайда 5"/>
          <p:cNvSpPr>
            <a:spLocks noGrp="1"/>
          </p:cNvSpPr>
          <p:nvPr>
            <p:ph type="sldNum" sz="quarter" idx="12"/>
          </p:nvPr>
        </p:nvSpPr>
        <p:spPr>
          <a:xfrm>
            <a:off x="6553200" y="6356360"/>
            <a:ext cx="2133600" cy="365125"/>
          </a:xfrm>
          <a:prstGeom prst="rect">
            <a:avLst/>
          </a:prstGeom>
        </p:spPr>
        <p:txBody>
          <a:bodyPr/>
          <a:lstStyle>
            <a:lvl1pPr>
              <a:defRPr>
                <a:latin typeface="Arial" charset="0"/>
              </a:defRPr>
            </a:lvl1pPr>
          </a:lstStyle>
          <a:p>
            <a:pPr>
              <a:defRPr/>
            </a:pPr>
            <a:fld id="{D05416C6-C363-4D4B-A821-3F6056A058DE}" type="slidenum">
              <a:rPr lang="ru-RU">
                <a:solidFill>
                  <a:srgbClr val="FFFFFF"/>
                </a:solidFill>
              </a:rPr>
              <a:pPr>
                <a:defRPr/>
              </a:pPr>
              <a:t>‹#›</a:t>
            </a:fld>
            <a:endParaRPr lang="ru-RU">
              <a:solidFill>
                <a:srgbClr val="FFFFFF"/>
              </a:solidFill>
            </a:endParaRPr>
          </a:p>
        </p:txBody>
      </p:sp>
    </p:spTree>
    <p:extLst>
      <p:ext uri="{BB962C8B-B14F-4D97-AF65-F5344CB8AC3E}">
        <p14:creationId xmlns="" xmlns:p14="http://schemas.microsoft.com/office/powerpoint/2010/main" val="35434702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62"/>
            <a:ext cx="8382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26626931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4" y="1173166"/>
            <a:ext cx="4130675" cy="1588"/>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9832" y="1660525"/>
            <a:ext cx="6084168" cy="539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436883" y="742298"/>
            <a:ext cx="3718559" cy="290849"/>
          </a:xfrm>
        </p:spPr>
        <p:txBody>
          <a:bodyPr/>
          <a:lstStyle>
            <a:lvl1pPr>
              <a:defRPr sz="2100"/>
            </a:lvl1pPr>
          </a:lstStyle>
          <a:p>
            <a:r>
              <a:rPr lang="ru-RU" smtClean="0"/>
              <a:t>Образец заголовка</a:t>
            </a:r>
            <a:endParaRPr lang="en-US" dirty="0"/>
          </a:p>
        </p:txBody>
      </p:sp>
      <p:sp>
        <p:nvSpPr>
          <p:cNvPr id="11" name="Subtitle 6"/>
          <p:cNvSpPr>
            <a:spLocks noGrp="1"/>
          </p:cNvSpPr>
          <p:nvPr>
            <p:ph type="subTitle" idx="1"/>
          </p:nvPr>
        </p:nvSpPr>
        <p:spPr>
          <a:xfrm>
            <a:off x="436880" y="1337446"/>
            <a:ext cx="3698240" cy="830997"/>
          </a:xfrm>
        </p:spPr>
        <p:txBody>
          <a:bodyPr/>
          <a:lstStyle>
            <a:lvl1pPr marL="0">
              <a:spcAft>
                <a:spcPts val="0"/>
              </a:spcAft>
              <a:buNone/>
              <a:defRPr sz="3000" baseline="0"/>
            </a:lvl1pPr>
          </a:lstStyle>
          <a:p>
            <a:r>
              <a:rPr lang="ru-RU" smtClean="0"/>
              <a:t>Образец подзаголовка</a:t>
            </a:r>
            <a:endParaRPr lang="en-US" dirty="0"/>
          </a:p>
        </p:txBody>
      </p:sp>
    </p:spTree>
    <p:extLst>
      <p:ext uri="{BB962C8B-B14F-4D97-AF65-F5344CB8AC3E}">
        <p14:creationId xmlns="" xmlns:p14="http://schemas.microsoft.com/office/powerpoint/2010/main" val="37468189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27999" y="0"/>
            <a:ext cx="4716017" cy="488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371609"/>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14289556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463742" y="4069206"/>
            <a:ext cx="4176712" cy="387798"/>
          </a:xfrm>
        </p:spPr>
        <p:txBody>
          <a:bodyPr/>
          <a:lstStyle>
            <a:lvl1pPr marL="0" indent="0">
              <a:buNone/>
              <a:defRPr sz="2800">
                <a:solidFill>
                  <a:schemeClr val="bg2"/>
                </a:solidFill>
              </a:defRPr>
            </a:lvl1pPr>
          </a:lstStyle>
          <a:p>
            <a:pPr lvl="0"/>
            <a:r>
              <a:rPr lang="ru-RU" smtClean="0"/>
              <a:t>Образец текста</a:t>
            </a:r>
          </a:p>
        </p:txBody>
      </p:sp>
      <p:sp>
        <p:nvSpPr>
          <p:cNvPr id="5" name="Title 1"/>
          <p:cNvSpPr>
            <a:spLocks noGrp="1"/>
          </p:cNvSpPr>
          <p:nvPr>
            <p:ph type="title"/>
          </p:nvPr>
        </p:nvSpPr>
        <p:spPr>
          <a:xfrm>
            <a:off x="454561" y="1629798"/>
            <a:ext cx="4753778"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 xmlns:p14="http://schemas.microsoft.com/office/powerpoint/2010/main" val="16423119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2" y="365760"/>
            <a:ext cx="8321675"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57200" y="1684125"/>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36985025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36576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478564" y="1779235"/>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79235"/>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15917084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36576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632393" y="2136743"/>
            <a:ext cx="2375731" cy="18189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Content Placeholder 3"/>
          <p:cNvSpPr>
            <a:spLocks noGrp="1"/>
          </p:cNvSpPr>
          <p:nvPr>
            <p:ph sz="half" idx="2"/>
          </p:nvPr>
        </p:nvSpPr>
        <p:spPr>
          <a:xfrm>
            <a:off x="3367056" y="2136743"/>
            <a:ext cx="2375731"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Content Placeholder 3"/>
          <p:cNvSpPr>
            <a:spLocks noGrp="1"/>
          </p:cNvSpPr>
          <p:nvPr>
            <p:ph sz="half" idx="10"/>
          </p:nvPr>
        </p:nvSpPr>
        <p:spPr>
          <a:xfrm>
            <a:off x="6161534" y="2136743"/>
            <a:ext cx="2451219"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20912516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4"/>
            <a:ext cx="8382000" cy="664797"/>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988"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983828935"/>
      </p:ext>
    </p:extLst>
  </p:cSld>
  <p:clrMapOvr>
    <a:masterClrMapping/>
  </p:clrMapOvr>
  <p:transition spd="med">
    <p:fade/>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65760"/>
            <a:ext cx="8229600" cy="553998"/>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842485"/>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33" y="1842485"/>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33" y="2174875"/>
            <a:ext cx="4041775"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20596711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Tree>
    <p:extLst>
      <p:ext uri="{BB962C8B-B14F-4D97-AF65-F5344CB8AC3E}">
        <p14:creationId xmlns="" xmlns:p14="http://schemas.microsoft.com/office/powerpoint/2010/main" val="6724760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588240" y="260648"/>
            <a:ext cx="2314575"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213076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39" y="6400800"/>
            <a:ext cx="29257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 xmlns:a14="http://schemas.microsoft.com/office/drawing/2010/main" val="0"/>
              </a:ext>
            </a:extLst>
          </a:blip>
          <a:srcRect b="-74626"/>
          <a:stretch>
            <a:fillRect/>
          </a:stretch>
        </p:blipFill>
        <p:spPr bwMode="auto">
          <a:xfrm>
            <a:off x="423866" y="6535738"/>
            <a:ext cx="2027237"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 xmlns:a14="http://schemas.microsoft.com/office/drawing/2010/main" val="0"/>
              </a:ext>
            </a:extLst>
          </a:blip>
          <a:srcRect/>
          <a:stretch>
            <a:fillRect/>
          </a:stretch>
        </p:blipFill>
        <p:spPr bwMode="auto">
          <a:xfrm>
            <a:off x="6959613" y="6456365"/>
            <a:ext cx="1489075"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5090351"/>
            <a:ext cx="5486400" cy="276999"/>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84"/>
            <a:ext cx="54864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smtClean="0"/>
          </a:p>
        </p:txBody>
      </p:sp>
      <p:sp>
        <p:nvSpPr>
          <p:cNvPr id="4" name="Text Placeholder 3"/>
          <p:cNvSpPr>
            <a:spLocks noGrp="1"/>
          </p:cNvSpPr>
          <p:nvPr>
            <p:ph type="body" sz="half" idx="2"/>
          </p:nvPr>
        </p:nvSpPr>
        <p:spPr>
          <a:xfrm>
            <a:off x="1792288" y="5367341"/>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7929401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ounded Rectangle 2"/>
          <p:cNvSpPr/>
          <p:nvPr/>
        </p:nvSpPr>
        <p:spPr>
          <a:xfrm>
            <a:off x="6056313" y="1143797"/>
            <a:ext cx="2559050" cy="263676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137445"/>
            <a:ext cx="2560638"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91" y="1137445"/>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91" y="1124753"/>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124753"/>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124753"/>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175544"/>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1</a:t>
            </a:r>
            <a:endParaRPr lang="en-US" dirty="0">
              <a:solidFill>
                <a:srgbClr val="FFFFFF"/>
              </a:solidFill>
              <a:latin typeface="Segoe"/>
            </a:endParaRPr>
          </a:p>
        </p:txBody>
      </p:sp>
      <p:sp>
        <p:nvSpPr>
          <p:cNvPr id="16" name="TextBox 15"/>
          <p:cNvSpPr txBox="1"/>
          <p:nvPr/>
        </p:nvSpPr>
        <p:spPr>
          <a:xfrm>
            <a:off x="3278204" y="1175544"/>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2</a:t>
            </a:r>
          </a:p>
        </p:txBody>
      </p:sp>
      <p:sp>
        <p:nvSpPr>
          <p:cNvPr id="17" name="TextBox 16"/>
          <p:cNvSpPr txBox="1"/>
          <p:nvPr/>
        </p:nvSpPr>
        <p:spPr>
          <a:xfrm>
            <a:off x="6056316" y="1175544"/>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3</a:t>
            </a:r>
            <a:endParaRPr lang="en-US" dirty="0">
              <a:solidFill>
                <a:srgbClr val="FFFFFF"/>
              </a:solidFill>
              <a:latin typeface="Segoe"/>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93" y="1823535"/>
            <a:ext cx="2375731" cy="249299"/>
          </a:xfrm>
        </p:spPr>
        <p:txBody>
          <a:bodyPr/>
          <a:lstStyle>
            <a:lvl1pPr>
              <a:defRPr sz="1800"/>
            </a:lvl1pPr>
          </a:lstStyle>
          <a:p>
            <a:pPr lvl="0"/>
            <a:r>
              <a:rPr lang="ru-RU" dirty="0" smtClean="0"/>
              <a:t>Образец текста</a:t>
            </a:r>
          </a:p>
        </p:txBody>
      </p:sp>
      <p:sp>
        <p:nvSpPr>
          <p:cNvPr id="14" name="Content Placeholder 16"/>
          <p:cNvSpPr>
            <a:spLocks noGrp="1"/>
          </p:cNvSpPr>
          <p:nvPr>
            <p:ph sz="half" idx="2"/>
          </p:nvPr>
        </p:nvSpPr>
        <p:spPr>
          <a:xfrm>
            <a:off x="3367056" y="1823535"/>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34" y="1823535"/>
            <a:ext cx="2451219" cy="249299"/>
          </a:xfrm>
        </p:spPr>
        <p:txBody>
          <a:bodyPr/>
          <a:lstStyle>
            <a:lvl1pPr>
              <a:defRPr sz="1800"/>
            </a:lvl1pPr>
          </a:lstStyle>
          <a:p>
            <a:pPr lvl="0"/>
            <a:r>
              <a:rPr lang="ru-RU" smtClean="0"/>
              <a:t>Образец текста</a:t>
            </a:r>
          </a:p>
        </p:txBody>
      </p:sp>
      <p:sp>
        <p:nvSpPr>
          <p:cNvPr id="19" name="Rounded Rectangle 3"/>
          <p:cNvSpPr/>
          <p:nvPr userDrawn="1"/>
        </p:nvSpPr>
        <p:spPr>
          <a:xfrm>
            <a:off x="5008810" y="4037087"/>
            <a:ext cx="2560638" cy="261109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0" name="Rounded Rectangle 4"/>
          <p:cNvSpPr/>
          <p:nvPr userDrawn="1"/>
        </p:nvSpPr>
        <p:spPr>
          <a:xfrm>
            <a:off x="2230686" y="4005067"/>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1" name="Round Same Side Corner Rectangle 5"/>
          <p:cNvSpPr/>
          <p:nvPr userDrawn="1"/>
        </p:nvSpPr>
        <p:spPr>
          <a:xfrm>
            <a:off x="2235461" y="4024394"/>
            <a:ext cx="2568575" cy="434975"/>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endParaRPr>
          </a:p>
        </p:txBody>
      </p:sp>
      <p:sp>
        <p:nvSpPr>
          <p:cNvPr id="22" name="Round Same Side Corner Rectangle 6"/>
          <p:cNvSpPr/>
          <p:nvPr userDrawn="1"/>
        </p:nvSpPr>
        <p:spPr>
          <a:xfrm>
            <a:off x="5008810" y="4024394"/>
            <a:ext cx="2560638" cy="434975"/>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endParaRPr>
          </a:p>
        </p:txBody>
      </p:sp>
      <p:sp>
        <p:nvSpPr>
          <p:cNvPr id="23" name="TextBox 22"/>
          <p:cNvSpPr txBox="1"/>
          <p:nvPr userDrawn="1"/>
        </p:nvSpPr>
        <p:spPr>
          <a:xfrm>
            <a:off x="2233861" y="4038813"/>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4</a:t>
            </a:r>
            <a:endParaRPr lang="en-US" dirty="0">
              <a:solidFill>
                <a:srgbClr val="FFFFFF"/>
              </a:solidFill>
              <a:latin typeface="Segoe"/>
            </a:endParaRPr>
          </a:p>
        </p:txBody>
      </p:sp>
      <p:sp>
        <p:nvSpPr>
          <p:cNvPr id="24" name="TextBox 23"/>
          <p:cNvSpPr txBox="1"/>
          <p:nvPr userDrawn="1"/>
        </p:nvSpPr>
        <p:spPr>
          <a:xfrm>
            <a:off x="5015312" y="4051307"/>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5</a:t>
            </a:r>
            <a:endParaRPr lang="en-US" b="1" dirty="0">
              <a:solidFill>
                <a:srgbClr val="FFFFFF"/>
              </a:solidFill>
              <a:latin typeface="Segoe"/>
            </a:endParaRPr>
          </a:p>
        </p:txBody>
      </p:sp>
      <p:sp>
        <p:nvSpPr>
          <p:cNvPr id="25" name="Content Placeholder 15"/>
          <p:cNvSpPr>
            <a:spLocks noGrp="1"/>
          </p:cNvSpPr>
          <p:nvPr>
            <p:ph sz="half" idx="11"/>
          </p:nvPr>
        </p:nvSpPr>
        <p:spPr>
          <a:xfrm>
            <a:off x="2358259" y="4723174"/>
            <a:ext cx="2375731" cy="249299"/>
          </a:xfrm>
        </p:spPr>
        <p:txBody>
          <a:bodyPr/>
          <a:lstStyle>
            <a:lvl1pPr>
              <a:defRPr sz="1800"/>
            </a:lvl1pPr>
          </a:lstStyle>
          <a:p>
            <a:pPr lvl="0"/>
            <a:r>
              <a:rPr lang="ru-RU" dirty="0" smtClean="0"/>
              <a:t>Образец текста</a:t>
            </a:r>
          </a:p>
        </p:txBody>
      </p:sp>
      <p:sp>
        <p:nvSpPr>
          <p:cNvPr id="26" name="Content Placeholder 16"/>
          <p:cNvSpPr>
            <a:spLocks noGrp="1"/>
          </p:cNvSpPr>
          <p:nvPr>
            <p:ph sz="half" idx="12"/>
          </p:nvPr>
        </p:nvSpPr>
        <p:spPr>
          <a:xfrm>
            <a:off x="5092919" y="4723174"/>
            <a:ext cx="2375731" cy="249299"/>
          </a:xfrm>
        </p:spPr>
        <p:txBody>
          <a:bodyPr/>
          <a:lstStyle>
            <a:lvl1pPr>
              <a:defRPr sz="1800"/>
            </a:lvl1pPr>
          </a:lstStyle>
          <a:p>
            <a:pPr lvl="0"/>
            <a:r>
              <a:rPr lang="ru-RU" smtClean="0"/>
              <a:t>Образец текста</a:t>
            </a:r>
          </a:p>
        </p:txBody>
      </p:sp>
    </p:spTree>
    <p:extLst>
      <p:ext uri="{BB962C8B-B14F-4D97-AF65-F5344CB8AC3E}">
        <p14:creationId xmlns="" xmlns:p14="http://schemas.microsoft.com/office/powerpoint/2010/main" val="39162572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ounded Rectangle 2"/>
          <p:cNvSpPr/>
          <p:nvPr/>
        </p:nvSpPr>
        <p:spPr>
          <a:xfrm>
            <a:off x="6056313" y="1584325"/>
            <a:ext cx="2559050" cy="438467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577975"/>
            <a:ext cx="2560638" cy="439102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91" y="1577975"/>
            <a:ext cx="2560637" cy="439102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91" y="1565280"/>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565280"/>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565280"/>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616075"/>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4</a:t>
            </a:r>
            <a:endParaRPr lang="en-US" dirty="0">
              <a:solidFill>
                <a:srgbClr val="FFFFFF"/>
              </a:solidFill>
              <a:latin typeface="Segoe"/>
            </a:endParaRPr>
          </a:p>
        </p:txBody>
      </p:sp>
      <p:sp>
        <p:nvSpPr>
          <p:cNvPr id="16" name="TextBox 15"/>
          <p:cNvSpPr txBox="1"/>
          <p:nvPr/>
        </p:nvSpPr>
        <p:spPr>
          <a:xfrm>
            <a:off x="3278204" y="1616075"/>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5</a:t>
            </a:r>
            <a:endParaRPr lang="en-US" b="1" dirty="0">
              <a:solidFill>
                <a:srgbClr val="FFFFFF"/>
              </a:solidFill>
              <a:latin typeface="Segoe"/>
            </a:endParaRPr>
          </a:p>
        </p:txBody>
      </p:sp>
      <p:sp>
        <p:nvSpPr>
          <p:cNvPr id="17" name="TextBox 16"/>
          <p:cNvSpPr txBox="1"/>
          <p:nvPr/>
        </p:nvSpPr>
        <p:spPr>
          <a:xfrm>
            <a:off x="6056316" y="1616075"/>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6</a:t>
            </a:r>
            <a:endParaRPr lang="en-US" dirty="0">
              <a:solidFill>
                <a:srgbClr val="FFFFFF"/>
              </a:solidFill>
              <a:latin typeface="Segoe"/>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93" y="2264066"/>
            <a:ext cx="2375731" cy="249299"/>
          </a:xfrm>
        </p:spPr>
        <p:txBody>
          <a:bodyPr/>
          <a:lstStyle>
            <a:lvl1pPr>
              <a:defRPr sz="1800"/>
            </a:lvl1pPr>
          </a:lstStyle>
          <a:p>
            <a:pPr lvl="0"/>
            <a:r>
              <a:rPr lang="ru-RU" smtClean="0"/>
              <a:t>Образец текста</a:t>
            </a:r>
          </a:p>
        </p:txBody>
      </p:sp>
      <p:sp>
        <p:nvSpPr>
          <p:cNvPr id="14" name="Content Placeholder 16"/>
          <p:cNvSpPr>
            <a:spLocks noGrp="1"/>
          </p:cNvSpPr>
          <p:nvPr>
            <p:ph sz="half" idx="2"/>
          </p:nvPr>
        </p:nvSpPr>
        <p:spPr>
          <a:xfrm>
            <a:off x="3367056" y="2264066"/>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34" y="2264066"/>
            <a:ext cx="2451219" cy="249299"/>
          </a:xfrm>
        </p:spPr>
        <p:txBody>
          <a:bodyPr/>
          <a:lstStyle>
            <a:lvl1pPr>
              <a:defRPr sz="1800"/>
            </a:lvl1pPr>
          </a:lstStyle>
          <a:p>
            <a:pPr lvl="0"/>
            <a:r>
              <a:rPr lang="ru-RU" smtClean="0"/>
              <a:t>Образец текста</a:t>
            </a:r>
          </a:p>
        </p:txBody>
      </p:sp>
    </p:spTree>
    <p:extLst>
      <p:ext uri="{BB962C8B-B14F-4D97-AF65-F5344CB8AC3E}">
        <p14:creationId xmlns="" xmlns:p14="http://schemas.microsoft.com/office/powerpoint/2010/main" val="9422929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700" y="-26988"/>
            <a:ext cx="6528916" cy="643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2851616" y="4796969"/>
            <a:ext cx="5760720" cy="1097280"/>
          </a:xfrm>
        </p:spPr>
        <p:txBody>
          <a:bodyPr>
            <a:noAutofit/>
          </a:bodyPr>
          <a:lstStyle>
            <a:lvl1pPr algn="r">
              <a:buFontTx/>
              <a:buNone/>
              <a:defRPr sz="3200">
                <a:solidFill>
                  <a:schemeClr val="bg1"/>
                </a:solidFill>
              </a:defRPr>
            </a:lvl1pPr>
          </a:lstStyle>
          <a:p>
            <a:pPr lvl="0"/>
            <a:r>
              <a:rPr lang="ru-RU" smtClean="0"/>
              <a:t>Образец текста</a:t>
            </a:r>
          </a:p>
        </p:txBody>
      </p:sp>
      <p:sp>
        <p:nvSpPr>
          <p:cNvPr id="5" name="Text Placeholder 3"/>
          <p:cNvSpPr>
            <a:spLocks noGrp="1"/>
          </p:cNvSpPr>
          <p:nvPr>
            <p:ph type="body" sz="quarter" idx="11"/>
          </p:nvPr>
        </p:nvSpPr>
        <p:spPr>
          <a:xfrm>
            <a:off x="2862502" y="3893463"/>
            <a:ext cx="5760720" cy="794293"/>
          </a:xfrm>
        </p:spPr>
        <p:txBody>
          <a:bodyPr>
            <a:noAutofit/>
          </a:bodyPr>
          <a:lstStyle>
            <a:lvl1pPr algn="r">
              <a:buFontTx/>
              <a:buNone/>
              <a:defRPr sz="6000">
                <a:solidFill>
                  <a:schemeClr val="tx2">
                    <a:lumMod val="25000"/>
                  </a:schemeClr>
                </a:solidFill>
              </a:defRPr>
            </a:lvl1pPr>
          </a:lstStyle>
          <a:p>
            <a:pPr lvl="0"/>
            <a:r>
              <a:rPr lang="ru-RU" smtClean="0"/>
              <a:t>Образец текста</a:t>
            </a:r>
          </a:p>
        </p:txBody>
      </p:sp>
    </p:spTree>
    <p:extLst>
      <p:ext uri="{BB962C8B-B14F-4D97-AF65-F5344CB8AC3E}">
        <p14:creationId xmlns="" xmlns:p14="http://schemas.microsoft.com/office/powerpoint/2010/main" val="3206139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 xmlns:a14="http://schemas.microsoft.com/office/drawing/2010/main" val="0"/>
              </a:ext>
            </a:extLst>
          </a:blip>
          <a:srcRect/>
          <a:stretch>
            <a:fillRect/>
          </a:stretch>
        </p:blipFill>
        <p:spPr bwMode="auto">
          <a:xfrm>
            <a:off x="1676405" y="2452690"/>
            <a:ext cx="5630863" cy="109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381000" y="6083302"/>
            <a:ext cx="8382000" cy="523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rgbClr val="000000"/>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rgbClr val="000000"/>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rgbClr val="000000"/>
                </a:solidFill>
                <a:latin typeface="Segoe"/>
                <a:cs typeface="Arial" pitchFamily="34" charset="0"/>
              </a:rPr>
            </a:br>
            <a:r>
              <a:rPr lang="en-US" sz="700">
                <a:solidFill>
                  <a:srgbClr val="000000"/>
                </a:solidFill>
                <a:latin typeface="Segoe"/>
                <a:cs typeface="Arial" pitchFamily="34" charset="0"/>
              </a:rPr>
              <a:t>MICROSOFT MAKES NO WARRANTIES, EXPRESS, IMPLIED OR STATUTORY, AS TO THE INFORMATION IN THIS PRESENTATION.</a:t>
            </a:r>
          </a:p>
        </p:txBody>
      </p:sp>
    </p:spTree>
    <p:extLst>
      <p:ext uri="{BB962C8B-B14F-4D97-AF65-F5344CB8AC3E}">
        <p14:creationId xmlns="" xmlns:p14="http://schemas.microsoft.com/office/powerpoint/2010/main" val="21476373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371609"/>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10596615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55399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3877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60"/>
            <a:ext cx="2133600" cy="365125"/>
          </a:xfrm>
          <a:prstGeom prst="rect">
            <a:avLst/>
          </a:prstGeom>
        </p:spPr>
        <p:txBody>
          <a:bodyPr/>
          <a:lstStyle>
            <a:lvl1pPr>
              <a:defRPr>
                <a:latin typeface="Arial" charset="0"/>
              </a:defRPr>
            </a:lvl1pPr>
          </a:lstStyle>
          <a:p>
            <a:pPr>
              <a:defRPr/>
            </a:pPr>
            <a:fld id="{B01AAC43-2BCE-48DB-89F6-18AD5968068B}" type="datetimeFigureOut">
              <a:rPr lang="ru-RU">
                <a:solidFill>
                  <a:srgbClr val="FFFFFF"/>
                </a:solidFill>
              </a:rPr>
              <a:pPr>
                <a:defRPr/>
              </a:pPr>
              <a:t>15.05.2020</a:t>
            </a:fld>
            <a:endParaRPr lang="ru-RU">
              <a:solidFill>
                <a:srgbClr val="FFFFFF"/>
              </a:solidFill>
            </a:endParaRPr>
          </a:p>
        </p:txBody>
      </p:sp>
      <p:sp>
        <p:nvSpPr>
          <p:cNvPr id="5" name="Нижний колонтитул 4"/>
          <p:cNvSpPr>
            <a:spLocks noGrp="1"/>
          </p:cNvSpPr>
          <p:nvPr>
            <p:ph type="ftr" sz="quarter" idx="11"/>
          </p:nvPr>
        </p:nvSpPr>
        <p:spPr>
          <a:xfrm>
            <a:off x="3124200" y="6356360"/>
            <a:ext cx="2895600" cy="365125"/>
          </a:xfrm>
          <a:prstGeom prst="rect">
            <a:avLst/>
          </a:prstGeom>
        </p:spPr>
        <p:txBody>
          <a:bodyPr/>
          <a:lstStyle>
            <a:lvl1pPr>
              <a:defRPr>
                <a:latin typeface="Arial" charset="0"/>
              </a:defRPr>
            </a:lvl1pPr>
          </a:lstStyle>
          <a:p>
            <a:pPr>
              <a:defRPr/>
            </a:pPr>
            <a:endParaRPr lang="ru-RU">
              <a:solidFill>
                <a:srgbClr val="FFFFFF"/>
              </a:solidFill>
            </a:endParaRPr>
          </a:p>
        </p:txBody>
      </p:sp>
      <p:sp>
        <p:nvSpPr>
          <p:cNvPr id="6" name="Номер слайда 5"/>
          <p:cNvSpPr>
            <a:spLocks noGrp="1"/>
          </p:cNvSpPr>
          <p:nvPr>
            <p:ph type="sldNum" sz="quarter" idx="12"/>
          </p:nvPr>
        </p:nvSpPr>
        <p:spPr>
          <a:xfrm>
            <a:off x="6553200" y="6356360"/>
            <a:ext cx="2133600" cy="365125"/>
          </a:xfrm>
          <a:prstGeom prst="rect">
            <a:avLst/>
          </a:prstGeom>
        </p:spPr>
        <p:txBody>
          <a:bodyPr/>
          <a:lstStyle>
            <a:lvl1pPr>
              <a:defRPr>
                <a:latin typeface="Arial" charset="0"/>
              </a:defRPr>
            </a:lvl1pPr>
          </a:lstStyle>
          <a:p>
            <a:pPr>
              <a:defRPr/>
            </a:pPr>
            <a:fld id="{D05416C6-C363-4D4B-A821-3F6056A058DE}" type="slidenum">
              <a:rPr lang="ru-RU">
                <a:solidFill>
                  <a:srgbClr val="FFFFFF"/>
                </a:solidFill>
              </a:rPr>
              <a:pPr>
                <a:defRPr/>
              </a:pPr>
              <a:t>‹#›</a:t>
            </a:fld>
            <a:endParaRPr lang="ru-RU">
              <a:solidFill>
                <a:srgbClr val="FFFFFF"/>
              </a:solidFill>
            </a:endParaRPr>
          </a:p>
        </p:txBody>
      </p:sp>
    </p:spTree>
    <p:extLst>
      <p:ext uri="{BB962C8B-B14F-4D97-AF65-F5344CB8AC3E}">
        <p14:creationId xmlns="" xmlns:p14="http://schemas.microsoft.com/office/powerpoint/2010/main" val="22843155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4"/>
            <a:ext cx="8382000" cy="66479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875102820"/>
      </p:ext>
    </p:extLst>
  </p:cSld>
  <p:clrMapOvr>
    <a:masterClrMapping/>
  </p:clrMapOvr>
  <p:transition spd="med">
    <p:fade/>
  </p:transition>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62"/>
            <a:ext cx="8382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10326931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4" y="1173166"/>
            <a:ext cx="4130675" cy="1588"/>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9832" y="1660525"/>
            <a:ext cx="6084168" cy="539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436883" y="742298"/>
            <a:ext cx="3718559" cy="290849"/>
          </a:xfrm>
        </p:spPr>
        <p:txBody>
          <a:bodyPr/>
          <a:lstStyle>
            <a:lvl1pPr>
              <a:defRPr sz="2100"/>
            </a:lvl1pPr>
          </a:lstStyle>
          <a:p>
            <a:r>
              <a:rPr lang="ru-RU" smtClean="0"/>
              <a:t>Образец заголовка</a:t>
            </a:r>
            <a:endParaRPr lang="en-US" dirty="0"/>
          </a:p>
        </p:txBody>
      </p:sp>
      <p:sp>
        <p:nvSpPr>
          <p:cNvPr id="11" name="Subtitle 6"/>
          <p:cNvSpPr>
            <a:spLocks noGrp="1"/>
          </p:cNvSpPr>
          <p:nvPr>
            <p:ph type="subTitle" idx="1"/>
          </p:nvPr>
        </p:nvSpPr>
        <p:spPr>
          <a:xfrm>
            <a:off x="436880" y="1337446"/>
            <a:ext cx="3698240" cy="830997"/>
          </a:xfrm>
        </p:spPr>
        <p:txBody>
          <a:bodyPr/>
          <a:lstStyle>
            <a:lvl1pPr marL="0">
              <a:spcAft>
                <a:spcPts val="0"/>
              </a:spcAft>
              <a:buNone/>
              <a:defRPr sz="3000" baseline="0"/>
            </a:lvl1pPr>
          </a:lstStyle>
          <a:p>
            <a:r>
              <a:rPr lang="ru-RU" smtClean="0"/>
              <a:t>Образец подзаголовка</a:t>
            </a:r>
            <a:endParaRPr lang="en-US" dirty="0"/>
          </a:p>
        </p:txBody>
      </p:sp>
    </p:spTree>
    <p:extLst>
      <p:ext uri="{BB962C8B-B14F-4D97-AF65-F5344CB8AC3E}">
        <p14:creationId xmlns="" xmlns:p14="http://schemas.microsoft.com/office/powerpoint/2010/main" val="42559771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27999" y="0"/>
            <a:ext cx="4716017" cy="488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371609"/>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2189801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463742" y="4069206"/>
            <a:ext cx="4176712" cy="387798"/>
          </a:xfrm>
        </p:spPr>
        <p:txBody>
          <a:bodyPr/>
          <a:lstStyle>
            <a:lvl1pPr marL="0" indent="0">
              <a:buNone/>
              <a:defRPr sz="2800">
                <a:solidFill>
                  <a:schemeClr val="bg2"/>
                </a:solidFill>
              </a:defRPr>
            </a:lvl1pPr>
          </a:lstStyle>
          <a:p>
            <a:pPr lvl="0"/>
            <a:r>
              <a:rPr lang="ru-RU" smtClean="0"/>
              <a:t>Образец текста</a:t>
            </a:r>
          </a:p>
        </p:txBody>
      </p:sp>
      <p:sp>
        <p:nvSpPr>
          <p:cNvPr id="5" name="Title 1"/>
          <p:cNvSpPr>
            <a:spLocks noGrp="1"/>
          </p:cNvSpPr>
          <p:nvPr>
            <p:ph type="title"/>
          </p:nvPr>
        </p:nvSpPr>
        <p:spPr>
          <a:xfrm>
            <a:off x="454561" y="1629798"/>
            <a:ext cx="4753778"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 xmlns:p14="http://schemas.microsoft.com/office/powerpoint/2010/main" val="1547908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2" y="365760"/>
            <a:ext cx="8321675"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57200" y="1684125"/>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2354282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36576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478564" y="1779235"/>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79235"/>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24557278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36576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632393" y="2136743"/>
            <a:ext cx="2375731" cy="18189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Content Placeholder 3"/>
          <p:cNvSpPr>
            <a:spLocks noGrp="1"/>
          </p:cNvSpPr>
          <p:nvPr>
            <p:ph sz="half" idx="2"/>
          </p:nvPr>
        </p:nvSpPr>
        <p:spPr>
          <a:xfrm>
            <a:off x="3367056" y="2136743"/>
            <a:ext cx="2375731"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Content Placeholder 3"/>
          <p:cNvSpPr>
            <a:spLocks noGrp="1"/>
          </p:cNvSpPr>
          <p:nvPr>
            <p:ph sz="half" idx="10"/>
          </p:nvPr>
        </p:nvSpPr>
        <p:spPr>
          <a:xfrm>
            <a:off x="6161534" y="2136743"/>
            <a:ext cx="2451219"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29616344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65760"/>
            <a:ext cx="8229600" cy="553998"/>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842485"/>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33" y="1842485"/>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33" y="2174875"/>
            <a:ext cx="4041775"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15881377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Tree>
    <p:extLst>
      <p:ext uri="{BB962C8B-B14F-4D97-AF65-F5344CB8AC3E}">
        <p14:creationId xmlns="" xmlns:p14="http://schemas.microsoft.com/office/powerpoint/2010/main" val="113613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588240" y="260648"/>
            <a:ext cx="2314575"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065647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0726616"/>
      </p:ext>
    </p:extLst>
  </p:cSld>
  <p:clrMapOvr>
    <a:masterClrMapping/>
  </p:clrMapOvr>
  <p:transition spd="med">
    <p:fade/>
  </p:transition>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39" y="6400800"/>
            <a:ext cx="29257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 xmlns:a14="http://schemas.microsoft.com/office/drawing/2010/main" val="0"/>
              </a:ext>
            </a:extLst>
          </a:blip>
          <a:srcRect b="-74626"/>
          <a:stretch>
            <a:fillRect/>
          </a:stretch>
        </p:blipFill>
        <p:spPr bwMode="auto">
          <a:xfrm>
            <a:off x="423866" y="6535738"/>
            <a:ext cx="2027237"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 xmlns:a14="http://schemas.microsoft.com/office/drawing/2010/main" val="0"/>
              </a:ext>
            </a:extLst>
          </a:blip>
          <a:srcRect/>
          <a:stretch>
            <a:fillRect/>
          </a:stretch>
        </p:blipFill>
        <p:spPr bwMode="auto">
          <a:xfrm>
            <a:off x="6959613" y="6456365"/>
            <a:ext cx="1489075"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5090351"/>
            <a:ext cx="5486400" cy="276999"/>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84"/>
            <a:ext cx="54864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smtClean="0"/>
          </a:p>
        </p:txBody>
      </p:sp>
      <p:sp>
        <p:nvSpPr>
          <p:cNvPr id="4" name="Text Placeholder 3"/>
          <p:cNvSpPr>
            <a:spLocks noGrp="1"/>
          </p:cNvSpPr>
          <p:nvPr>
            <p:ph type="body" sz="half" idx="2"/>
          </p:nvPr>
        </p:nvSpPr>
        <p:spPr>
          <a:xfrm>
            <a:off x="1792288" y="5367341"/>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14492757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ounded Rectangle 2"/>
          <p:cNvSpPr/>
          <p:nvPr/>
        </p:nvSpPr>
        <p:spPr>
          <a:xfrm>
            <a:off x="6056313" y="1143797"/>
            <a:ext cx="2559050" cy="263676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137445"/>
            <a:ext cx="2560638"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91" y="1137445"/>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91" y="1124753"/>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124753"/>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124753"/>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175544"/>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1</a:t>
            </a:r>
            <a:endParaRPr lang="en-US" dirty="0">
              <a:solidFill>
                <a:srgbClr val="FFFFFF"/>
              </a:solidFill>
              <a:latin typeface="Segoe"/>
            </a:endParaRPr>
          </a:p>
        </p:txBody>
      </p:sp>
      <p:sp>
        <p:nvSpPr>
          <p:cNvPr id="16" name="TextBox 15"/>
          <p:cNvSpPr txBox="1"/>
          <p:nvPr/>
        </p:nvSpPr>
        <p:spPr>
          <a:xfrm>
            <a:off x="3278204" y="1175544"/>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2</a:t>
            </a:r>
          </a:p>
        </p:txBody>
      </p:sp>
      <p:sp>
        <p:nvSpPr>
          <p:cNvPr id="17" name="TextBox 16"/>
          <p:cNvSpPr txBox="1"/>
          <p:nvPr/>
        </p:nvSpPr>
        <p:spPr>
          <a:xfrm>
            <a:off x="6056316" y="1175544"/>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3</a:t>
            </a:r>
            <a:endParaRPr lang="en-US" dirty="0">
              <a:solidFill>
                <a:srgbClr val="FFFFFF"/>
              </a:solidFill>
              <a:latin typeface="Segoe"/>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93" y="1823535"/>
            <a:ext cx="2375731" cy="249299"/>
          </a:xfrm>
        </p:spPr>
        <p:txBody>
          <a:bodyPr/>
          <a:lstStyle>
            <a:lvl1pPr>
              <a:defRPr sz="1800"/>
            </a:lvl1pPr>
          </a:lstStyle>
          <a:p>
            <a:pPr lvl="0"/>
            <a:r>
              <a:rPr lang="ru-RU" dirty="0" smtClean="0"/>
              <a:t>Образец текста</a:t>
            </a:r>
          </a:p>
        </p:txBody>
      </p:sp>
      <p:sp>
        <p:nvSpPr>
          <p:cNvPr id="14" name="Content Placeholder 16"/>
          <p:cNvSpPr>
            <a:spLocks noGrp="1"/>
          </p:cNvSpPr>
          <p:nvPr>
            <p:ph sz="half" idx="2"/>
          </p:nvPr>
        </p:nvSpPr>
        <p:spPr>
          <a:xfrm>
            <a:off x="3367056" y="1823535"/>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34" y="1823535"/>
            <a:ext cx="2451219" cy="249299"/>
          </a:xfrm>
        </p:spPr>
        <p:txBody>
          <a:bodyPr/>
          <a:lstStyle>
            <a:lvl1pPr>
              <a:defRPr sz="1800"/>
            </a:lvl1pPr>
          </a:lstStyle>
          <a:p>
            <a:pPr lvl="0"/>
            <a:r>
              <a:rPr lang="ru-RU" smtClean="0"/>
              <a:t>Образец текста</a:t>
            </a:r>
          </a:p>
        </p:txBody>
      </p:sp>
      <p:sp>
        <p:nvSpPr>
          <p:cNvPr id="19" name="Rounded Rectangle 3"/>
          <p:cNvSpPr/>
          <p:nvPr userDrawn="1"/>
        </p:nvSpPr>
        <p:spPr>
          <a:xfrm>
            <a:off x="5008810" y="4037087"/>
            <a:ext cx="2560638" cy="261109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0" name="Rounded Rectangle 4"/>
          <p:cNvSpPr/>
          <p:nvPr userDrawn="1"/>
        </p:nvSpPr>
        <p:spPr>
          <a:xfrm>
            <a:off x="2230686" y="4005067"/>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1" name="Round Same Side Corner Rectangle 5"/>
          <p:cNvSpPr/>
          <p:nvPr userDrawn="1"/>
        </p:nvSpPr>
        <p:spPr>
          <a:xfrm>
            <a:off x="2235461" y="4024394"/>
            <a:ext cx="2568575" cy="434975"/>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endParaRPr>
          </a:p>
        </p:txBody>
      </p:sp>
      <p:sp>
        <p:nvSpPr>
          <p:cNvPr id="22" name="Round Same Side Corner Rectangle 6"/>
          <p:cNvSpPr/>
          <p:nvPr userDrawn="1"/>
        </p:nvSpPr>
        <p:spPr>
          <a:xfrm>
            <a:off x="5008810" y="4024394"/>
            <a:ext cx="2560638" cy="434975"/>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endParaRPr>
          </a:p>
        </p:txBody>
      </p:sp>
      <p:sp>
        <p:nvSpPr>
          <p:cNvPr id="23" name="TextBox 22"/>
          <p:cNvSpPr txBox="1"/>
          <p:nvPr userDrawn="1"/>
        </p:nvSpPr>
        <p:spPr>
          <a:xfrm>
            <a:off x="2233861" y="4038813"/>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4</a:t>
            </a:r>
            <a:endParaRPr lang="en-US" dirty="0">
              <a:solidFill>
                <a:srgbClr val="FFFFFF"/>
              </a:solidFill>
              <a:latin typeface="Segoe"/>
            </a:endParaRPr>
          </a:p>
        </p:txBody>
      </p:sp>
      <p:sp>
        <p:nvSpPr>
          <p:cNvPr id="24" name="TextBox 23"/>
          <p:cNvSpPr txBox="1"/>
          <p:nvPr userDrawn="1"/>
        </p:nvSpPr>
        <p:spPr>
          <a:xfrm>
            <a:off x="5015312" y="4051307"/>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5</a:t>
            </a:r>
            <a:endParaRPr lang="en-US" b="1" dirty="0">
              <a:solidFill>
                <a:srgbClr val="FFFFFF"/>
              </a:solidFill>
              <a:latin typeface="Segoe"/>
            </a:endParaRPr>
          </a:p>
        </p:txBody>
      </p:sp>
      <p:sp>
        <p:nvSpPr>
          <p:cNvPr id="25" name="Content Placeholder 15"/>
          <p:cNvSpPr>
            <a:spLocks noGrp="1"/>
          </p:cNvSpPr>
          <p:nvPr>
            <p:ph sz="half" idx="11"/>
          </p:nvPr>
        </p:nvSpPr>
        <p:spPr>
          <a:xfrm>
            <a:off x="2358259" y="4723174"/>
            <a:ext cx="2375731" cy="249299"/>
          </a:xfrm>
        </p:spPr>
        <p:txBody>
          <a:bodyPr/>
          <a:lstStyle>
            <a:lvl1pPr>
              <a:defRPr sz="1800"/>
            </a:lvl1pPr>
          </a:lstStyle>
          <a:p>
            <a:pPr lvl="0"/>
            <a:r>
              <a:rPr lang="ru-RU" dirty="0" smtClean="0"/>
              <a:t>Образец текста</a:t>
            </a:r>
          </a:p>
        </p:txBody>
      </p:sp>
      <p:sp>
        <p:nvSpPr>
          <p:cNvPr id="26" name="Content Placeholder 16"/>
          <p:cNvSpPr>
            <a:spLocks noGrp="1"/>
          </p:cNvSpPr>
          <p:nvPr>
            <p:ph sz="half" idx="12"/>
          </p:nvPr>
        </p:nvSpPr>
        <p:spPr>
          <a:xfrm>
            <a:off x="5092919" y="4723174"/>
            <a:ext cx="2375731" cy="249299"/>
          </a:xfrm>
        </p:spPr>
        <p:txBody>
          <a:bodyPr/>
          <a:lstStyle>
            <a:lvl1pPr>
              <a:defRPr sz="1800"/>
            </a:lvl1pPr>
          </a:lstStyle>
          <a:p>
            <a:pPr lvl="0"/>
            <a:r>
              <a:rPr lang="ru-RU" smtClean="0"/>
              <a:t>Образец текста</a:t>
            </a:r>
          </a:p>
        </p:txBody>
      </p:sp>
    </p:spTree>
    <p:extLst>
      <p:ext uri="{BB962C8B-B14F-4D97-AF65-F5344CB8AC3E}">
        <p14:creationId xmlns="" xmlns:p14="http://schemas.microsoft.com/office/powerpoint/2010/main" val="22047839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ounded Rectangle 2"/>
          <p:cNvSpPr/>
          <p:nvPr/>
        </p:nvSpPr>
        <p:spPr>
          <a:xfrm>
            <a:off x="6056313" y="1584325"/>
            <a:ext cx="2559050" cy="438467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577975"/>
            <a:ext cx="2560638" cy="439102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91" y="1577975"/>
            <a:ext cx="2560637" cy="439102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91" y="1565280"/>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565280"/>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565280"/>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616075"/>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4</a:t>
            </a:r>
            <a:endParaRPr lang="en-US" dirty="0">
              <a:solidFill>
                <a:srgbClr val="FFFFFF"/>
              </a:solidFill>
              <a:latin typeface="Segoe"/>
            </a:endParaRPr>
          </a:p>
        </p:txBody>
      </p:sp>
      <p:sp>
        <p:nvSpPr>
          <p:cNvPr id="16" name="TextBox 15"/>
          <p:cNvSpPr txBox="1"/>
          <p:nvPr/>
        </p:nvSpPr>
        <p:spPr>
          <a:xfrm>
            <a:off x="3278204" y="1616075"/>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5</a:t>
            </a:r>
            <a:endParaRPr lang="en-US" b="1" dirty="0">
              <a:solidFill>
                <a:srgbClr val="FFFFFF"/>
              </a:solidFill>
              <a:latin typeface="Segoe"/>
            </a:endParaRPr>
          </a:p>
        </p:txBody>
      </p:sp>
      <p:sp>
        <p:nvSpPr>
          <p:cNvPr id="17" name="TextBox 16"/>
          <p:cNvSpPr txBox="1"/>
          <p:nvPr/>
        </p:nvSpPr>
        <p:spPr>
          <a:xfrm>
            <a:off x="6056316" y="1616075"/>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6</a:t>
            </a:r>
            <a:endParaRPr lang="en-US" dirty="0">
              <a:solidFill>
                <a:srgbClr val="FFFFFF"/>
              </a:solidFill>
              <a:latin typeface="Segoe"/>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93" y="2264066"/>
            <a:ext cx="2375731" cy="249299"/>
          </a:xfrm>
        </p:spPr>
        <p:txBody>
          <a:bodyPr/>
          <a:lstStyle>
            <a:lvl1pPr>
              <a:defRPr sz="1800"/>
            </a:lvl1pPr>
          </a:lstStyle>
          <a:p>
            <a:pPr lvl="0"/>
            <a:r>
              <a:rPr lang="ru-RU" smtClean="0"/>
              <a:t>Образец текста</a:t>
            </a:r>
          </a:p>
        </p:txBody>
      </p:sp>
      <p:sp>
        <p:nvSpPr>
          <p:cNvPr id="14" name="Content Placeholder 16"/>
          <p:cNvSpPr>
            <a:spLocks noGrp="1"/>
          </p:cNvSpPr>
          <p:nvPr>
            <p:ph sz="half" idx="2"/>
          </p:nvPr>
        </p:nvSpPr>
        <p:spPr>
          <a:xfrm>
            <a:off x="3367056" y="2264066"/>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34" y="2264066"/>
            <a:ext cx="2451219" cy="249299"/>
          </a:xfrm>
        </p:spPr>
        <p:txBody>
          <a:bodyPr/>
          <a:lstStyle>
            <a:lvl1pPr>
              <a:defRPr sz="1800"/>
            </a:lvl1pPr>
          </a:lstStyle>
          <a:p>
            <a:pPr lvl="0"/>
            <a:r>
              <a:rPr lang="ru-RU" smtClean="0"/>
              <a:t>Образец текста</a:t>
            </a:r>
          </a:p>
        </p:txBody>
      </p:sp>
    </p:spTree>
    <p:extLst>
      <p:ext uri="{BB962C8B-B14F-4D97-AF65-F5344CB8AC3E}">
        <p14:creationId xmlns="" xmlns:p14="http://schemas.microsoft.com/office/powerpoint/2010/main" val="21187783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700" y="-26988"/>
            <a:ext cx="6528916" cy="643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2851616" y="4796969"/>
            <a:ext cx="5760720" cy="1097280"/>
          </a:xfrm>
        </p:spPr>
        <p:txBody>
          <a:bodyPr>
            <a:noAutofit/>
          </a:bodyPr>
          <a:lstStyle>
            <a:lvl1pPr algn="r">
              <a:buFontTx/>
              <a:buNone/>
              <a:defRPr sz="3200">
                <a:solidFill>
                  <a:schemeClr val="bg1"/>
                </a:solidFill>
              </a:defRPr>
            </a:lvl1pPr>
          </a:lstStyle>
          <a:p>
            <a:pPr lvl="0"/>
            <a:r>
              <a:rPr lang="ru-RU" smtClean="0"/>
              <a:t>Образец текста</a:t>
            </a:r>
          </a:p>
        </p:txBody>
      </p:sp>
      <p:sp>
        <p:nvSpPr>
          <p:cNvPr id="5" name="Text Placeholder 3"/>
          <p:cNvSpPr>
            <a:spLocks noGrp="1"/>
          </p:cNvSpPr>
          <p:nvPr>
            <p:ph type="body" sz="quarter" idx="11"/>
          </p:nvPr>
        </p:nvSpPr>
        <p:spPr>
          <a:xfrm>
            <a:off x="2862502" y="3893463"/>
            <a:ext cx="5760720" cy="794293"/>
          </a:xfrm>
        </p:spPr>
        <p:txBody>
          <a:bodyPr>
            <a:noAutofit/>
          </a:bodyPr>
          <a:lstStyle>
            <a:lvl1pPr algn="r">
              <a:buFontTx/>
              <a:buNone/>
              <a:defRPr sz="6000">
                <a:solidFill>
                  <a:schemeClr val="tx2">
                    <a:lumMod val="25000"/>
                  </a:schemeClr>
                </a:solidFill>
              </a:defRPr>
            </a:lvl1pPr>
          </a:lstStyle>
          <a:p>
            <a:pPr lvl="0"/>
            <a:r>
              <a:rPr lang="ru-RU" smtClean="0"/>
              <a:t>Образец текста</a:t>
            </a:r>
          </a:p>
        </p:txBody>
      </p:sp>
    </p:spTree>
    <p:extLst>
      <p:ext uri="{BB962C8B-B14F-4D97-AF65-F5344CB8AC3E}">
        <p14:creationId xmlns="" xmlns:p14="http://schemas.microsoft.com/office/powerpoint/2010/main" val="37714343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 xmlns:a14="http://schemas.microsoft.com/office/drawing/2010/main" val="0"/>
              </a:ext>
            </a:extLst>
          </a:blip>
          <a:srcRect/>
          <a:stretch>
            <a:fillRect/>
          </a:stretch>
        </p:blipFill>
        <p:spPr bwMode="auto">
          <a:xfrm>
            <a:off x="1676405" y="2452690"/>
            <a:ext cx="5630863" cy="109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381000" y="6083302"/>
            <a:ext cx="8382000" cy="523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rgbClr val="000000"/>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rgbClr val="000000"/>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rgbClr val="000000"/>
                </a:solidFill>
                <a:latin typeface="Segoe"/>
                <a:cs typeface="Arial" pitchFamily="34" charset="0"/>
              </a:rPr>
            </a:br>
            <a:r>
              <a:rPr lang="en-US" sz="700">
                <a:solidFill>
                  <a:srgbClr val="000000"/>
                </a:solidFill>
                <a:latin typeface="Segoe"/>
                <a:cs typeface="Arial" pitchFamily="34" charset="0"/>
              </a:rPr>
              <a:t>MICROSOFT MAKES NO WARRANTIES, EXPRESS, IMPLIED OR STATUTORY, AS TO THE INFORMATION IN THIS PRESENTATION.</a:t>
            </a:r>
          </a:p>
        </p:txBody>
      </p:sp>
    </p:spTree>
    <p:extLst>
      <p:ext uri="{BB962C8B-B14F-4D97-AF65-F5344CB8AC3E}">
        <p14:creationId xmlns="" xmlns:p14="http://schemas.microsoft.com/office/powerpoint/2010/main" val="32887444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371609"/>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1721646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55399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3877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60"/>
            <a:ext cx="2133600" cy="365125"/>
          </a:xfrm>
          <a:prstGeom prst="rect">
            <a:avLst/>
          </a:prstGeom>
        </p:spPr>
        <p:txBody>
          <a:bodyPr/>
          <a:lstStyle>
            <a:lvl1pPr>
              <a:defRPr>
                <a:latin typeface="Arial" charset="0"/>
              </a:defRPr>
            </a:lvl1pPr>
          </a:lstStyle>
          <a:p>
            <a:pPr>
              <a:defRPr/>
            </a:pPr>
            <a:fld id="{B01AAC43-2BCE-48DB-89F6-18AD5968068B}" type="datetimeFigureOut">
              <a:rPr lang="ru-RU">
                <a:solidFill>
                  <a:srgbClr val="FFFFFF"/>
                </a:solidFill>
              </a:rPr>
              <a:pPr>
                <a:defRPr/>
              </a:pPr>
              <a:t>15.05.2020</a:t>
            </a:fld>
            <a:endParaRPr lang="ru-RU">
              <a:solidFill>
                <a:srgbClr val="FFFFFF"/>
              </a:solidFill>
            </a:endParaRPr>
          </a:p>
        </p:txBody>
      </p:sp>
      <p:sp>
        <p:nvSpPr>
          <p:cNvPr id="5" name="Нижний колонтитул 4"/>
          <p:cNvSpPr>
            <a:spLocks noGrp="1"/>
          </p:cNvSpPr>
          <p:nvPr>
            <p:ph type="ftr" sz="quarter" idx="11"/>
          </p:nvPr>
        </p:nvSpPr>
        <p:spPr>
          <a:xfrm>
            <a:off x="3124200" y="6356360"/>
            <a:ext cx="2895600" cy="365125"/>
          </a:xfrm>
          <a:prstGeom prst="rect">
            <a:avLst/>
          </a:prstGeom>
        </p:spPr>
        <p:txBody>
          <a:bodyPr/>
          <a:lstStyle>
            <a:lvl1pPr>
              <a:defRPr>
                <a:latin typeface="Arial" charset="0"/>
              </a:defRPr>
            </a:lvl1pPr>
          </a:lstStyle>
          <a:p>
            <a:pPr>
              <a:defRPr/>
            </a:pPr>
            <a:endParaRPr lang="ru-RU">
              <a:solidFill>
                <a:srgbClr val="FFFFFF"/>
              </a:solidFill>
            </a:endParaRPr>
          </a:p>
        </p:txBody>
      </p:sp>
      <p:sp>
        <p:nvSpPr>
          <p:cNvPr id="6" name="Номер слайда 5"/>
          <p:cNvSpPr>
            <a:spLocks noGrp="1"/>
          </p:cNvSpPr>
          <p:nvPr>
            <p:ph type="sldNum" sz="quarter" idx="12"/>
          </p:nvPr>
        </p:nvSpPr>
        <p:spPr>
          <a:xfrm>
            <a:off x="6553200" y="6356360"/>
            <a:ext cx="2133600" cy="365125"/>
          </a:xfrm>
          <a:prstGeom prst="rect">
            <a:avLst/>
          </a:prstGeom>
        </p:spPr>
        <p:txBody>
          <a:bodyPr/>
          <a:lstStyle>
            <a:lvl1pPr>
              <a:defRPr>
                <a:latin typeface="Arial" charset="0"/>
              </a:defRPr>
            </a:lvl1pPr>
          </a:lstStyle>
          <a:p>
            <a:pPr>
              <a:defRPr/>
            </a:pPr>
            <a:fld id="{D05416C6-C363-4D4B-A821-3F6056A058DE}" type="slidenum">
              <a:rPr lang="ru-RU">
                <a:solidFill>
                  <a:srgbClr val="FFFFFF"/>
                </a:solidFill>
              </a:rPr>
              <a:pPr>
                <a:defRPr/>
              </a:pPr>
              <a:t>‹#›</a:t>
            </a:fld>
            <a:endParaRPr lang="ru-RU">
              <a:solidFill>
                <a:srgbClr val="FFFFFF"/>
              </a:solidFill>
            </a:endParaRPr>
          </a:p>
        </p:txBody>
      </p:sp>
    </p:spTree>
    <p:extLst>
      <p:ext uri="{BB962C8B-B14F-4D97-AF65-F5344CB8AC3E}">
        <p14:creationId xmlns="" xmlns:p14="http://schemas.microsoft.com/office/powerpoint/2010/main" val="29288560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62"/>
            <a:ext cx="8382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4416029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4" y="1173166"/>
            <a:ext cx="4130675" cy="1588"/>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9832" y="1660525"/>
            <a:ext cx="6084168" cy="539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436883" y="742298"/>
            <a:ext cx="3718559" cy="290849"/>
          </a:xfrm>
        </p:spPr>
        <p:txBody>
          <a:bodyPr/>
          <a:lstStyle>
            <a:lvl1pPr>
              <a:defRPr sz="2100"/>
            </a:lvl1pPr>
          </a:lstStyle>
          <a:p>
            <a:r>
              <a:rPr lang="ru-RU" smtClean="0"/>
              <a:t>Образец заголовка</a:t>
            </a:r>
            <a:endParaRPr lang="en-US" dirty="0"/>
          </a:p>
        </p:txBody>
      </p:sp>
      <p:sp>
        <p:nvSpPr>
          <p:cNvPr id="11" name="Subtitle 6"/>
          <p:cNvSpPr>
            <a:spLocks noGrp="1"/>
          </p:cNvSpPr>
          <p:nvPr>
            <p:ph type="subTitle" idx="1"/>
          </p:nvPr>
        </p:nvSpPr>
        <p:spPr>
          <a:xfrm>
            <a:off x="436880" y="1337446"/>
            <a:ext cx="3698240" cy="830997"/>
          </a:xfrm>
        </p:spPr>
        <p:txBody>
          <a:bodyPr/>
          <a:lstStyle>
            <a:lvl1pPr marL="0">
              <a:spcAft>
                <a:spcPts val="0"/>
              </a:spcAft>
              <a:buNone/>
              <a:defRPr sz="3000" baseline="0"/>
            </a:lvl1pPr>
          </a:lstStyle>
          <a:p>
            <a:r>
              <a:rPr lang="ru-RU" smtClean="0"/>
              <a:t>Образец подзаголовка</a:t>
            </a:r>
            <a:endParaRPr lang="en-US" dirty="0"/>
          </a:p>
        </p:txBody>
      </p:sp>
    </p:spTree>
    <p:extLst>
      <p:ext uri="{BB962C8B-B14F-4D97-AF65-F5344CB8AC3E}">
        <p14:creationId xmlns="" xmlns:p14="http://schemas.microsoft.com/office/powerpoint/2010/main" val="24913750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27999" y="0"/>
            <a:ext cx="4716017" cy="488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13" name="Content Placeholder 2"/>
          <p:cNvSpPr>
            <a:spLocks noGrp="1"/>
          </p:cNvSpPr>
          <p:nvPr>
            <p:ph idx="1"/>
          </p:nvPr>
        </p:nvSpPr>
        <p:spPr>
          <a:xfrm>
            <a:off x="457200" y="1371609"/>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13522449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95883552"/>
      </p:ext>
    </p:extLst>
  </p:cSld>
  <p:clrMapOvr>
    <a:masterClrMapping/>
  </p:clrMapOvr>
  <p:transition spd="med">
    <p:fade/>
  </p:transition>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463742" y="4069206"/>
            <a:ext cx="4176712" cy="387798"/>
          </a:xfrm>
        </p:spPr>
        <p:txBody>
          <a:bodyPr/>
          <a:lstStyle>
            <a:lvl1pPr marL="0" indent="0">
              <a:buNone/>
              <a:defRPr sz="2800">
                <a:solidFill>
                  <a:schemeClr val="bg2"/>
                </a:solidFill>
              </a:defRPr>
            </a:lvl1pPr>
          </a:lstStyle>
          <a:p>
            <a:pPr lvl="0"/>
            <a:r>
              <a:rPr lang="ru-RU" smtClean="0"/>
              <a:t>Образец текста</a:t>
            </a:r>
          </a:p>
        </p:txBody>
      </p:sp>
      <p:sp>
        <p:nvSpPr>
          <p:cNvPr id="5" name="Title 1"/>
          <p:cNvSpPr>
            <a:spLocks noGrp="1"/>
          </p:cNvSpPr>
          <p:nvPr>
            <p:ph type="title"/>
          </p:nvPr>
        </p:nvSpPr>
        <p:spPr>
          <a:xfrm>
            <a:off x="454561" y="1629798"/>
            <a:ext cx="4753778"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 xmlns:p14="http://schemas.microsoft.com/office/powerpoint/2010/main" val="29913958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2" y="365760"/>
            <a:ext cx="8321675"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57200" y="1684125"/>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26028692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36576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478564" y="1779235"/>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79235"/>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3922721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365760"/>
            <a:ext cx="8321675" cy="553998"/>
          </a:xfrm>
        </p:spPr>
        <p:txBody>
          <a:bodyPr/>
          <a:lstStyle>
            <a:lvl1pPr>
              <a:defRPr lang="en-US" sz="4000" dirty="0" smtClean="0">
                <a:solidFill>
                  <a:schemeClr val="bg1"/>
                </a:solidFill>
                <a:effectLst/>
                <a:latin typeface="+mj-lt"/>
                <a:ea typeface="+mj-ea"/>
                <a:cs typeface="+mj-cs"/>
              </a:defRPr>
            </a:lvl1pPr>
          </a:lstStyle>
          <a:p>
            <a:r>
              <a:rPr lang="ru-RU" smtClean="0"/>
              <a:t>Образец заголовка</a:t>
            </a:r>
            <a:endParaRPr lang="en-US" dirty="0"/>
          </a:p>
        </p:txBody>
      </p:sp>
      <p:sp>
        <p:nvSpPr>
          <p:cNvPr id="3" name="Content Placeholder 2"/>
          <p:cNvSpPr>
            <a:spLocks noGrp="1"/>
          </p:cNvSpPr>
          <p:nvPr>
            <p:ph sz="half" idx="1"/>
          </p:nvPr>
        </p:nvSpPr>
        <p:spPr>
          <a:xfrm>
            <a:off x="632393" y="2136743"/>
            <a:ext cx="2375731" cy="18189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Content Placeholder 3"/>
          <p:cNvSpPr>
            <a:spLocks noGrp="1"/>
          </p:cNvSpPr>
          <p:nvPr>
            <p:ph sz="half" idx="2"/>
          </p:nvPr>
        </p:nvSpPr>
        <p:spPr>
          <a:xfrm>
            <a:off x="3367056" y="2136743"/>
            <a:ext cx="2375731"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Content Placeholder 3"/>
          <p:cNvSpPr>
            <a:spLocks noGrp="1"/>
          </p:cNvSpPr>
          <p:nvPr>
            <p:ph sz="half" idx="10"/>
          </p:nvPr>
        </p:nvSpPr>
        <p:spPr>
          <a:xfrm>
            <a:off x="6161534" y="2136743"/>
            <a:ext cx="2451219"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3104942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501650" y="6535738"/>
            <a:ext cx="20272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65760"/>
            <a:ext cx="8229600" cy="553998"/>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842485"/>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33" y="1842485"/>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33" y="2174875"/>
            <a:ext cx="4041775"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18711711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2" y="365760"/>
            <a:ext cx="8321675"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smtClean="0"/>
              <a:t>Образец заголовка</a:t>
            </a:r>
            <a:endParaRPr lang="en-US" dirty="0"/>
          </a:p>
        </p:txBody>
      </p:sp>
    </p:spTree>
    <p:extLst>
      <p:ext uri="{BB962C8B-B14F-4D97-AF65-F5344CB8AC3E}">
        <p14:creationId xmlns="" xmlns:p14="http://schemas.microsoft.com/office/powerpoint/2010/main" val="34354007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588240" y="260648"/>
            <a:ext cx="2314575"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91624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39" y="6400800"/>
            <a:ext cx="29257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 xmlns:a14="http://schemas.microsoft.com/office/drawing/2010/main" val="0"/>
              </a:ext>
            </a:extLst>
          </a:blip>
          <a:srcRect b="-74626"/>
          <a:stretch>
            <a:fillRect/>
          </a:stretch>
        </p:blipFill>
        <p:spPr bwMode="auto">
          <a:xfrm>
            <a:off x="423866" y="6535738"/>
            <a:ext cx="2027237"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 xmlns:a14="http://schemas.microsoft.com/office/drawing/2010/main" val="0"/>
              </a:ext>
            </a:extLst>
          </a:blip>
          <a:srcRect/>
          <a:stretch>
            <a:fillRect/>
          </a:stretch>
        </p:blipFill>
        <p:spPr bwMode="auto">
          <a:xfrm>
            <a:off x="6959613" y="6456365"/>
            <a:ext cx="1489075"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5090351"/>
            <a:ext cx="5486400" cy="276999"/>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84"/>
            <a:ext cx="54864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smtClean="0"/>
          </a:p>
        </p:txBody>
      </p:sp>
      <p:sp>
        <p:nvSpPr>
          <p:cNvPr id="4" name="Text Placeholder 3"/>
          <p:cNvSpPr>
            <a:spLocks noGrp="1"/>
          </p:cNvSpPr>
          <p:nvPr>
            <p:ph type="body" sz="half" idx="2"/>
          </p:nvPr>
        </p:nvSpPr>
        <p:spPr>
          <a:xfrm>
            <a:off x="1792288" y="5367341"/>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20446490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ounded Rectangle 2"/>
          <p:cNvSpPr/>
          <p:nvPr/>
        </p:nvSpPr>
        <p:spPr>
          <a:xfrm>
            <a:off x="6056313" y="1143797"/>
            <a:ext cx="2559050" cy="263676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137445"/>
            <a:ext cx="2560638"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91" y="1137445"/>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91" y="1124753"/>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124753"/>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124753"/>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175544"/>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1</a:t>
            </a:r>
            <a:endParaRPr lang="en-US" dirty="0">
              <a:solidFill>
                <a:srgbClr val="FFFFFF"/>
              </a:solidFill>
              <a:latin typeface="Segoe"/>
            </a:endParaRPr>
          </a:p>
        </p:txBody>
      </p:sp>
      <p:sp>
        <p:nvSpPr>
          <p:cNvPr id="16" name="TextBox 15"/>
          <p:cNvSpPr txBox="1"/>
          <p:nvPr/>
        </p:nvSpPr>
        <p:spPr>
          <a:xfrm>
            <a:off x="3278204" y="1175544"/>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2</a:t>
            </a:r>
          </a:p>
        </p:txBody>
      </p:sp>
      <p:sp>
        <p:nvSpPr>
          <p:cNvPr id="17" name="TextBox 16"/>
          <p:cNvSpPr txBox="1"/>
          <p:nvPr/>
        </p:nvSpPr>
        <p:spPr>
          <a:xfrm>
            <a:off x="6056316" y="1175544"/>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a:t>
            </a:r>
            <a:r>
              <a:rPr lang="en-US" b="1" dirty="0">
                <a:solidFill>
                  <a:srgbClr val="FFFFFF"/>
                </a:solidFill>
                <a:latin typeface="Segoe"/>
              </a:rPr>
              <a:t>3</a:t>
            </a:r>
            <a:endParaRPr lang="en-US" dirty="0">
              <a:solidFill>
                <a:srgbClr val="FFFFFF"/>
              </a:solidFill>
              <a:latin typeface="Segoe"/>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93" y="1823535"/>
            <a:ext cx="2375731" cy="249299"/>
          </a:xfrm>
        </p:spPr>
        <p:txBody>
          <a:bodyPr/>
          <a:lstStyle>
            <a:lvl1pPr>
              <a:defRPr sz="1800"/>
            </a:lvl1pPr>
          </a:lstStyle>
          <a:p>
            <a:pPr lvl="0"/>
            <a:r>
              <a:rPr lang="ru-RU" dirty="0" smtClean="0"/>
              <a:t>Образец текста</a:t>
            </a:r>
          </a:p>
        </p:txBody>
      </p:sp>
      <p:sp>
        <p:nvSpPr>
          <p:cNvPr id="14" name="Content Placeholder 16"/>
          <p:cNvSpPr>
            <a:spLocks noGrp="1"/>
          </p:cNvSpPr>
          <p:nvPr>
            <p:ph sz="half" idx="2"/>
          </p:nvPr>
        </p:nvSpPr>
        <p:spPr>
          <a:xfrm>
            <a:off x="3367056" y="1823535"/>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34" y="1823535"/>
            <a:ext cx="2451219" cy="249299"/>
          </a:xfrm>
        </p:spPr>
        <p:txBody>
          <a:bodyPr/>
          <a:lstStyle>
            <a:lvl1pPr>
              <a:defRPr sz="1800"/>
            </a:lvl1pPr>
          </a:lstStyle>
          <a:p>
            <a:pPr lvl="0"/>
            <a:r>
              <a:rPr lang="ru-RU" smtClean="0"/>
              <a:t>Образец текста</a:t>
            </a:r>
          </a:p>
        </p:txBody>
      </p:sp>
      <p:sp>
        <p:nvSpPr>
          <p:cNvPr id="19" name="Rounded Rectangle 3"/>
          <p:cNvSpPr/>
          <p:nvPr userDrawn="1"/>
        </p:nvSpPr>
        <p:spPr>
          <a:xfrm>
            <a:off x="5008810" y="4037087"/>
            <a:ext cx="2560638" cy="261109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0" name="Rounded Rectangle 4"/>
          <p:cNvSpPr/>
          <p:nvPr userDrawn="1"/>
        </p:nvSpPr>
        <p:spPr>
          <a:xfrm>
            <a:off x="2230686" y="4005067"/>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1" name="Round Same Side Corner Rectangle 5"/>
          <p:cNvSpPr/>
          <p:nvPr userDrawn="1"/>
        </p:nvSpPr>
        <p:spPr>
          <a:xfrm>
            <a:off x="2235461" y="4024394"/>
            <a:ext cx="2568575" cy="434975"/>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endParaRPr>
          </a:p>
        </p:txBody>
      </p:sp>
      <p:sp>
        <p:nvSpPr>
          <p:cNvPr id="22" name="Round Same Side Corner Rectangle 6"/>
          <p:cNvSpPr/>
          <p:nvPr userDrawn="1"/>
        </p:nvSpPr>
        <p:spPr>
          <a:xfrm>
            <a:off x="5008810" y="4024394"/>
            <a:ext cx="2560638" cy="434975"/>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endParaRPr>
          </a:p>
        </p:txBody>
      </p:sp>
      <p:sp>
        <p:nvSpPr>
          <p:cNvPr id="23" name="TextBox 22"/>
          <p:cNvSpPr txBox="1"/>
          <p:nvPr userDrawn="1"/>
        </p:nvSpPr>
        <p:spPr>
          <a:xfrm>
            <a:off x="2233861" y="4038813"/>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4</a:t>
            </a:r>
            <a:endParaRPr lang="en-US" dirty="0">
              <a:solidFill>
                <a:srgbClr val="FFFFFF"/>
              </a:solidFill>
              <a:latin typeface="Segoe"/>
            </a:endParaRPr>
          </a:p>
        </p:txBody>
      </p:sp>
      <p:sp>
        <p:nvSpPr>
          <p:cNvPr id="24" name="TextBox 23"/>
          <p:cNvSpPr txBox="1"/>
          <p:nvPr userDrawn="1"/>
        </p:nvSpPr>
        <p:spPr>
          <a:xfrm>
            <a:off x="5015312" y="4051307"/>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latin typeface="Segoe"/>
              </a:rPr>
              <a:t>CONC 5</a:t>
            </a:r>
            <a:endParaRPr lang="en-US" b="1" dirty="0">
              <a:solidFill>
                <a:srgbClr val="FFFFFF"/>
              </a:solidFill>
              <a:latin typeface="Segoe"/>
            </a:endParaRPr>
          </a:p>
        </p:txBody>
      </p:sp>
      <p:sp>
        <p:nvSpPr>
          <p:cNvPr id="25" name="Content Placeholder 15"/>
          <p:cNvSpPr>
            <a:spLocks noGrp="1"/>
          </p:cNvSpPr>
          <p:nvPr>
            <p:ph sz="half" idx="11"/>
          </p:nvPr>
        </p:nvSpPr>
        <p:spPr>
          <a:xfrm>
            <a:off x="2358259" y="4723174"/>
            <a:ext cx="2375731" cy="249299"/>
          </a:xfrm>
        </p:spPr>
        <p:txBody>
          <a:bodyPr/>
          <a:lstStyle>
            <a:lvl1pPr>
              <a:defRPr sz="1800"/>
            </a:lvl1pPr>
          </a:lstStyle>
          <a:p>
            <a:pPr lvl="0"/>
            <a:r>
              <a:rPr lang="ru-RU" dirty="0" smtClean="0"/>
              <a:t>Образец текста</a:t>
            </a:r>
          </a:p>
        </p:txBody>
      </p:sp>
      <p:sp>
        <p:nvSpPr>
          <p:cNvPr id="26" name="Content Placeholder 16"/>
          <p:cNvSpPr>
            <a:spLocks noGrp="1"/>
          </p:cNvSpPr>
          <p:nvPr>
            <p:ph sz="half" idx="12"/>
          </p:nvPr>
        </p:nvSpPr>
        <p:spPr>
          <a:xfrm>
            <a:off x="5092919" y="4723174"/>
            <a:ext cx="2375731" cy="249299"/>
          </a:xfrm>
        </p:spPr>
        <p:txBody>
          <a:bodyPr/>
          <a:lstStyle>
            <a:lvl1pPr>
              <a:defRPr sz="1800"/>
            </a:lvl1pPr>
          </a:lstStyle>
          <a:p>
            <a:pPr lvl="0"/>
            <a:r>
              <a:rPr lang="ru-RU" smtClean="0"/>
              <a:t>Образец текста</a:t>
            </a:r>
          </a:p>
        </p:txBody>
      </p:sp>
    </p:spTree>
    <p:extLst>
      <p:ext uri="{BB962C8B-B14F-4D97-AF65-F5344CB8AC3E}">
        <p14:creationId xmlns="" xmlns:p14="http://schemas.microsoft.com/office/powerpoint/2010/main" val="1959177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ounded Rectangle 2"/>
          <p:cNvSpPr/>
          <p:nvPr/>
        </p:nvSpPr>
        <p:spPr>
          <a:xfrm>
            <a:off x="6056313" y="1584325"/>
            <a:ext cx="2559050" cy="438467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577975"/>
            <a:ext cx="2560638" cy="439102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91" y="1577975"/>
            <a:ext cx="2560637" cy="439102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91" y="1565280"/>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565280"/>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565280"/>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616075"/>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4</a:t>
            </a:r>
            <a:endParaRPr lang="en-US" dirty="0">
              <a:solidFill>
                <a:srgbClr val="FFFFFF"/>
              </a:solidFill>
              <a:latin typeface="Segoe"/>
            </a:endParaRPr>
          </a:p>
        </p:txBody>
      </p:sp>
      <p:sp>
        <p:nvSpPr>
          <p:cNvPr id="16" name="TextBox 15"/>
          <p:cNvSpPr txBox="1"/>
          <p:nvPr/>
        </p:nvSpPr>
        <p:spPr>
          <a:xfrm>
            <a:off x="3278204" y="1616075"/>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5</a:t>
            </a:r>
            <a:endParaRPr lang="en-US" b="1" dirty="0">
              <a:solidFill>
                <a:srgbClr val="FFFFFF"/>
              </a:solidFill>
              <a:latin typeface="Segoe"/>
            </a:endParaRPr>
          </a:p>
        </p:txBody>
      </p:sp>
      <p:sp>
        <p:nvSpPr>
          <p:cNvPr id="17" name="TextBox 16"/>
          <p:cNvSpPr txBox="1"/>
          <p:nvPr/>
        </p:nvSpPr>
        <p:spPr>
          <a:xfrm>
            <a:off x="6056316" y="1616075"/>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a:t>
            </a:r>
            <a:r>
              <a:rPr lang="en-US" b="1" dirty="0" smtClean="0">
                <a:solidFill>
                  <a:srgbClr val="FFFFFF"/>
                </a:solidFill>
                <a:latin typeface="Segoe"/>
              </a:rPr>
              <a:t>6</a:t>
            </a:r>
            <a:endParaRPr lang="en-US" dirty="0">
              <a:solidFill>
                <a:srgbClr val="FFFFFF"/>
              </a:solidFill>
              <a:latin typeface="Segoe"/>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5"/>
          <p:cNvSpPr>
            <a:spLocks noGrp="1"/>
          </p:cNvSpPr>
          <p:nvPr>
            <p:ph sz="half" idx="1"/>
          </p:nvPr>
        </p:nvSpPr>
        <p:spPr>
          <a:xfrm>
            <a:off x="632393" y="2264066"/>
            <a:ext cx="2375731" cy="249299"/>
          </a:xfrm>
        </p:spPr>
        <p:txBody>
          <a:bodyPr/>
          <a:lstStyle>
            <a:lvl1pPr>
              <a:defRPr sz="1800"/>
            </a:lvl1pPr>
          </a:lstStyle>
          <a:p>
            <a:pPr lvl="0"/>
            <a:r>
              <a:rPr lang="ru-RU" smtClean="0"/>
              <a:t>Образец текста</a:t>
            </a:r>
          </a:p>
        </p:txBody>
      </p:sp>
      <p:sp>
        <p:nvSpPr>
          <p:cNvPr id="14" name="Content Placeholder 16"/>
          <p:cNvSpPr>
            <a:spLocks noGrp="1"/>
          </p:cNvSpPr>
          <p:nvPr>
            <p:ph sz="half" idx="2"/>
          </p:nvPr>
        </p:nvSpPr>
        <p:spPr>
          <a:xfrm>
            <a:off x="3367056" y="2264066"/>
            <a:ext cx="2375731" cy="249299"/>
          </a:xfrm>
        </p:spPr>
        <p:txBody>
          <a:bodyPr/>
          <a:lstStyle>
            <a:lvl1pPr>
              <a:defRPr sz="1800"/>
            </a:lvl1pPr>
          </a:lstStyle>
          <a:p>
            <a:pPr lvl="0"/>
            <a:r>
              <a:rPr lang="ru-RU" smtClean="0"/>
              <a:t>Образец текста</a:t>
            </a:r>
          </a:p>
        </p:txBody>
      </p:sp>
      <p:sp>
        <p:nvSpPr>
          <p:cNvPr id="15" name="Content Placeholder 17"/>
          <p:cNvSpPr>
            <a:spLocks noGrp="1"/>
          </p:cNvSpPr>
          <p:nvPr>
            <p:ph sz="half" idx="10"/>
          </p:nvPr>
        </p:nvSpPr>
        <p:spPr>
          <a:xfrm>
            <a:off x="6161534" y="2264066"/>
            <a:ext cx="2451219" cy="249299"/>
          </a:xfrm>
        </p:spPr>
        <p:txBody>
          <a:bodyPr/>
          <a:lstStyle>
            <a:lvl1pPr>
              <a:defRPr sz="1800"/>
            </a:lvl1pPr>
          </a:lstStyle>
          <a:p>
            <a:pPr lvl="0"/>
            <a:r>
              <a:rPr lang="ru-RU" smtClean="0"/>
              <a:t>Образец текста</a:t>
            </a:r>
          </a:p>
        </p:txBody>
      </p:sp>
    </p:spTree>
    <p:extLst>
      <p:ext uri="{BB962C8B-B14F-4D97-AF65-F5344CB8AC3E}">
        <p14:creationId xmlns="" xmlns:p14="http://schemas.microsoft.com/office/powerpoint/2010/main" val="1521247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6.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7.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7.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6.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7.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6.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heme" Target="../theme/theme6.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image" Target="../media/image7.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image" Target="../media/image6.pn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theme" Target="../theme/theme7.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image" Target="../media/image7.pn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image" Target="../media/image6.png"/><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image" Target="../media/image6.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theme" Target="../theme/theme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image" Target="../media/image7.png"/><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1329595"/>
          </a:xfrm>
          <a:prstGeom prst="rect">
            <a:avLst/>
          </a:prstGeom>
        </p:spPr>
        <p:txBody>
          <a:bodyPr vert="horz" wrap="square" lIns="0" tIns="0" rIns="0" bIns="0" rtlCol="0" anchor="t">
            <a:spAutoFit/>
          </a:bodyPr>
          <a:lstStyle/>
          <a:p>
            <a:r>
              <a:rPr lang="de-DE" smtClean="0"/>
              <a:t>Titelmasterformat durch Klicken bearbeiten</a:t>
            </a:r>
            <a:endParaRPr lang="en-US" dirty="0"/>
          </a:p>
        </p:txBody>
      </p:sp>
      <p:sp>
        <p:nvSpPr>
          <p:cNvPr id="1027" name="Text Placeholder 2"/>
          <p:cNvSpPr>
            <a:spLocks noGrp="1"/>
          </p:cNvSpPr>
          <p:nvPr>
            <p:ph type="body" idx="1"/>
          </p:nvPr>
        </p:nvSpPr>
        <p:spPr bwMode="auto">
          <a:xfrm>
            <a:off x="381000" y="1412878"/>
            <a:ext cx="8382000" cy="213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Tree>
  </p:cSld>
  <p:clrMap bg1="dk1" tx1="lt1" bg2="dk2" tx2="lt2" accent1="accent1" accent2="accent2" accent3="accent3" accent4="accent4" accent5="accent5" accent6="accent6" hlink="hlink" folHlink="folHlink"/>
  <p:sldLayoutIdLst>
    <p:sldLayoutId id="2147484933" r:id="rId1"/>
    <p:sldLayoutId id="2147484934" r:id="rId2"/>
    <p:sldLayoutId id="2147484924" r:id="rId3"/>
    <p:sldLayoutId id="2147484925" r:id="rId4"/>
    <p:sldLayoutId id="2147484926" r:id="rId5"/>
    <p:sldLayoutId id="2147484927" r:id="rId6"/>
    <p:sldLayoutId id="2147484928" r:id="rId7"/>
    <p:sldLayoutId id="2147484929" r:id="rId8"/>
    <p:sldLayoutId id="2147484935" r:id="rId9"/>
    <p:sldLayoutId id="2147484936" r:id="rId10"/>
    <p:sldLayoutId id="2147484937" r:id="rId11"/>
    <p:sldLayoutId id="2147484938" r:id="rId12"/>
  </p:sldLayoutIdLst>
  <p:transition spd="med">
    <p:fade/>
  </p:transition>
  <p:hf hdr="0" ftr="0" dt="0"/>
  <p:txStyles>
    <p:titleStyle>
      <a:lvl1pPr algn="l" defTabSz="912813" rtl="0" fontAlgn="base">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rgbClr val="99CC99"/>
          </a:solidFill>
          <a:latin typeface="+mn-lt"/>
          <a:ea typeface="+mn-ea"/>
          <a:cs typeface="+mn-cs"/>
        </a:defRPr>
      </a:lvl1pPr>
      <a:lvl2pPr marL="914400" indent="-396875" algn="l" defTabSz="912813" rtl="0" fontAlgn="base">
        <a:lnSpc>
          <a:spcPct val="90000"/>
        </a:lnSpc>
        <a:spcBef>
          <a:spcPct val="20000"/>
        </a:spcBef>
        <a:spcAft>
          <a:spcPct val="0"/>
        </a:spcAft>
        <a:buSzPct val="90000"/>
        <a:buBlip>
          <a:blip r:embed="rId16"/>
        </a:buBlip>
        <a:defRPr sz="2800" kern="1200">
          <a:solidFill>
            <a:srgbClr val="99CC99"/>
          </a:solidFill>
          <a:latin typeface="+mn-lt"/>
          <a:ea typeface="+mn-ea"/>
          <a:cs typeface="+mn-cs"/>
        </a:defRPr>
      </a:lvl2pPr>
      <a:lvl3pPr marL="1258888" indent="-344488"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3pPr>
      <a:lvl4pPr marL="1604963" indent="-346075"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4pPr>
      <a:lvl5pPr marL="1941513" indent="-336550"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4"/>
            <a:ext cx="8382000" cy="664797"/>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2051" name="Text Placeholder 2"/>
          <p:cNvSpPr>
            <a:spLocks noGrp="1"/>
          </p:cNvSpPr>
          <p:nvPr>
            <p:ph type="body" idx="1"/>
          </p:nvPr>
        </p:nvSpPr>
        <p:spPr bwMode="auto">
          <a:xfrm>
            <a:off x="381000" y="1412878"/>
            <a:ext cx="8382000" cy="213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1" tx1="lt1" bg2="dk2" tx2="lt2" accent1="accent1" accent2="accent2" accent3="accent3" accent4="accent4" accent5="accent5" accent6="accent6" hlink="hlink" folHlink="folHlink"/>
  <p:sldLayoutIdLst>
    <p:sldLayoutId id="2147484930" r:id="rId1"/>
    <p:sldLayoutId id="2147484939" r:id="rId2"/>
    <p:sldLayoutId id="2147484940" r:id="rId3"/>
    <p:sldLayoutId id="2147484941" r:id="rId4"/>
    <p:sldLayoutId id="2147484931" r:id="rId5"/>
    <p:sldLayoutId id="2147484942" r:id="rId6"/>
    <p:sldLayoutId id="2147484932" r:id="rId7"/>
  </p:sldLayoutIdLst>
  <p:transition spd="med">
    <p:fade/>
  </p:transition>
  <p:txStyles>
    <p:titleStyle>
      <a:lvl1pPr algn="l" defTabSz="912813" rtl="0" fontAlgn="base">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Char char="•"/>
        <a:defRPr sz="3200" kern="1200">
          <a:solidFill>
            <a:srgbClr val="99CC99"/>
          </a:solidFill>
          <a:latin typeface="+mn-lt"/>
          <a:ea typeface="+mn-ea"/>
          <a:cs typeface="+mn-cs"/>
        </a:defRPr>
      </a:lvl1pPr>
      <a:lvl2pPr marL="914400" indent="-396875" algn="l" defTabSz="912813" rtl="0" fontAlgn="base">
        <a:lnSpc>
          <a:spcPct val="90000"/>
        </a:lnSpc>
        <a:spcBef>
          <a:spcPct val="20000"/>
        </a:spcBef>
        <a:spcAft>
          <a:spcPct val="0"/>
        </a:spcAft>
        <a:buSzPct val="90000"/>
        <a:buChar char="–"/>
        <a:defRPr sz="2800" kern="1200">
          <a:solidFill>
            <a:srgbClr val="99CC99"/>
          </a:solidFill>
          <a:latin typeface="+mn-lt"/>
          <a:ea typeface="+mn-ea"/>
          <a:cs typeface="+mn-cs"/>
        </a:defRPr>
      </a:lvl2pPr>
      <a:lvl3pPr marL="1258888" indent="-344488"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3pPr>
      <a:lvl4pPr marL="1604963" indent="-346075"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4pPr>
      <a:lvl5pPr marL="1941513" indent="-336550"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365125"/>
            <a:ext cx="832167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заголовка</a:t>
            </a:r>
            <a:endParaRPr lang="en-US" smtClean="0"/>
          </a:p>
        </p:txBody>
      </p:sp>
      <p:sp>
        <p:nvSpPr>
          <p:cNvPr id="3075" name="Rectangle 8"/>
          <p:cNvSpPr>
            <a:spLocks noGrp="1" noChangeArrowheads="1"/>
          </p:cNvSpPr>
          <p:nvPr>
            <p:ph type="body" idx="1"/>
          </p:nvPr>
        </p:nvSpPr>
        <p:spPr bwMode="auto">
          <a:xfrm>
            <a:off x="457200" y="1371600"/>
            <a:ext cx="8320088" cy="1957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2" tx1="lt1" bg2="dk1" tx2="lt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 id="2147484954" r:id="rId12"/>
    <p:sldLayoutId id="2147484955" r:id="rId13"/>
    <p:sldLayoutId id="2147484956" r:id="rId14"/>
    <p:sldLayoutId id="2147484957" r:id="rId15"/>
    <p:sldLayoutId id="2147484959" r:id="rId16"/>
  </p:sldLayoutIdLst>
  <p:transition>
    <p:fade/>
  </p:transition>
  <p:timing>
    <p:tnLst>
      <p:par>
        <p:cTn id="1" dur="indefinite" restart="never" nodeType="tmRoot"/>
      </p:par>
    </p:tnLst>
  </p:timing>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2" y="365125"/>
            <a:ext cx="832167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заголовка</a:t>
            </a:r>
            <a:endParaRPr lang="en-US" smtClean="0"/>
          </a:p>
        </p:txBody>
      </p:sp>
      <p:sp>
        <p:nvSpPr>
          <p:cNvPr id="3075" name="Rectangle 8"/>
          <p:cNvSpPr>
            <a:spLocks noGrp="1" noChangeArrowheads="1"/>
          </p:cNvSpPr>
          <p:nvPr>
            <p:ph type="body" idx="1"/>
          </p:nvPr>
        </p:nvSpPr>
        <p:spPr bwMode="auto">
          <a:xfrm>
            <a:off x="457200" y="1371609"/>
            <a:ext cx="8320088" cy="1957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 xmlns:p14="http://schemas.microsoft.com/office/powerpoint/2010/main" val="406637083"/>
      </p:ext>
    </p:extLst>
  </p:cSld>
  <p:clrMap bg1="dk2" tx1="lt1" bg2="dk1" tx2="lt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 id="2147484972" r:id="rId12"/>
    <p:sldLayoutId id="2147484973" r:id="rId13"/>
    <p:sldLayoutId id="2147484974" r:id="rId14"/>
    <p:sldLayoutId id="2147484975" r:id="rId15"/>
    <p:sldLayoutId id="2147484976" r:id="rId16"/>
    <p:sldLayoutId id="2147484977"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2" y="365125"/>
            <a:ext cx="832167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заголовка</a:t>
            </a:r>
            <a:endParaRPr lang="en-US" smtClean="0"/>
          </a:p>
        </p:txBody>
      </p:sp>
      <p:sp>
        <p:nvSpPr>
          <p:cNvPr id="3075" name="Rectangle 8"/>
          <p:cNvSpPr>
            <a:spLocks noGrp="1" noChangeArrowheads="1"/>
          </p:cNvSpPr>
          <p:nvPr>
            <p:ph type="body" idx="1"/>
          </p:nvPr>
        </p:nvSpPr>
        <p:spPr bwMode="auto">
          <a:xfrm>
            <a:off x="457200" y="1371609"/>
            <a:ext cx="8320088" cy="1957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 xmlns:p14="http://schemas.microsoft.com/office/powerpoint/2010/main" val="2407784680"/>
      </p:ext>
    </p:extLst>
  </p:cSld>
  <p:clrMap bg1="dk2" tx1="lt1" bg2="dk1" tx2="lt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 id="2147484990" r:id="rId12"/>
    <p:sldLayoutId id="2147484991" r:id="rId13"/>
    <p:sldLayoutId id="2147484992" r:id="rId14"/>
    <p:sldLayoutId id="2147484993" r:id="rId15"/>
    <p:sldLayoutId id="2147484994" r:id="rId16"/>
    <p:sldLayoutId id="2147484995"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2" y="365125"/>
            <a:ext cx="832167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заголовка</a:t>
            </a:r>
            <a:endParaRPr lang="en-US" smtClean="0"/>
          </a:p>
        </p:txBody>
      </p:sp>
      <p:sp>
        <p:nvSpPr>
          <p:cNvPr id="3075" name="Rectangle 8"/>
          <p:cNvSpPr>
            <a:spLocks noGrp="1" noChangeArrowheads="1"/>
          </p:cNvSpPr>
          <p:nvPr>
            <p:ph type="body" idx="1"/>
          </p:nvPr>
        </p:nvSpPr>
        <p:spPr bwMode="auto">
          <a:xfrm>
            <a:off x="457200" y="1371609"/>
            <a:ext cx="8320088" cy="1957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 xmlns:p14="http://schemas.microsoft.com/office/powerpoint/2010/main" val="1106223088"/>
      </p:ext>
    </p:extLst>
  </p:cSld>
  <p:clrMap bg1="dk2" tx1="lt1" bg2="dk1" tx2="lt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 id="2147485008" r:id="rId12"/>
    <p:sldLayoutId id="2147485009" r:id="rId13"/>
    <p:sldLayoutId id="2147485010" r:id="rId14"/>
    <p:sldLayoutId id="2147485011" r:id="rId15"/>
    <p:sldLayoutId id="2147485012" r:id="rId16"/>
    <p:sldLayoutId id="2147485013"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2" y="365125"/>
            <a:ext cx="832167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заголовка</a:t>
            </a:r>
            <a:endParaRPr lang="en-US" smtClean="0"/>
          </a:p>
        </p:txBody>
      </p:sp>
      <p:sp>
        <p:nvSpPr>
          <p:cNvPr id="3075" name="Rectangle 8"/>
          <p:cNvSpPr>
            <a:spLocks noGrp="1" noChangeArrowheads="1"/>
          </p:cNvSpPr>
          <p:nvPr>
            <p:ph type="body" idx="1"/>
          </p:nvPr>
        </p:nvSpPr>
        <p:spPr bwMode="auto">
          <a:xfrm>
            <a:off x="457200" y="1371609"/>
            <a:ext cx="8320088" cy="1957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 xmlns:p14="http://schemas.microsoft.com/office/powerpoint/2010/main" val="413531572"/>
      </p:ext>
    </p:extLst>
  </p:cSld>
  <p:clrMap bg1="dk2" tx1="lt1" bg2="dk1" tx2="lt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 id="2147485027" r:id="rId13"/>
    <p:sldLayoutId id="2147485028" r:id="rId14"/>
    <p:sldLayoutId id="2147485029" r:id="rId15"/>
    <p:sldLayoutId id="2147485030" r:id="rId16"/>
    <p:sldLayoutId id="2147485031"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2" y="365125"/>
            <a:ext cx="832167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заголовка</a:t>
            </a:r>
            <a:endParaRPr lang="en-US" smtClean="0"/>
          </a:p>
        </p:txBody>
      </p:sp>
      <p:sp>
        <p:nvSpPr>
          <p:cNvPr id="3075" name="Rectangle 8"/>
          <p:cNvSpPr>
            <a:spLocks noGrp="1" noChangeArrowheads="1"/>
          </p:cNvSpPr>
          <p:nvPr>
            <p:ph type="body" idx="1"/>
          </p:nvPr>
        </p:nvSpPr>
        <p:spPr bwMode="auto">
          <a:xfrm>
            <a:off x="457200" y="1371600"/>
            <a:ext cx="8320088" cy="1957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2" tx1="lt1" bg2="dk1" tx2="lt2" accent1="accent1" accent2="accent2" accent3="accent3" accent4="accent4" accent5="accent5" accent6="accent6" hlink="hlink" folHlink="folHlink"/>
  <p:sldLayoutIdLst>
    <p:sldLayoutId id="2147485033" r:id="rId1"/>
    <p:sldLayoutId id="2147485034" r:id="rId2"/>
    <p:sldLayoutId id="2147485035" r:id="rId3"/>
    <p:sldLayoutId id="2147485036" r:id="rId4"/>
    <p:sldLayoutId id="2147485037" r:id="rId5"/>
    <p:sldLayoutId id="2147485038" r:id="rId6"/>
    <p:sldLayoutId id="2147485039" r:id="rId7"/>
    <p:sldLayoutId id="2147485040" r:id="rId8"/>
    <p:sldLayoutId id="2147485041" r:id="rId9"/>
    <p:sldLayoutId id="2147485042" r:id="rId10"/>
    <p:sldLayoutId id="2147485043" r:id="rId11"/>
    <p:sldLayoutId id="2147485044" r:id="rId12"/>
    <p:sldLayoutId id="2147485045" r:id="rId13"/>
    <p:sldLayoutId id="2147485046" r:id="rId14"/>
    <p:sldLayoutId id="2147485047" r:id="rId15"/>
    <p:sldLayoutId id="2147485048" r:id="rId1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7.xml"/><Relationship Id="rId7" Type="http://schemas.openxmlformats.org/officeDocument/2006/relationships/image" Target="../media/image27.jpeg"/><Relationship Id="rId2" Type="http://schemas.openxmlformats.org/officeDocument/2006/relationships/diagramData" Target="../diagrams/data7.xml"/><Relationship Id="rId1" Type="http://schemas.openxmlformats.org/officeDocument/2006/relationships/slideLayout" Target="../slideLayouts/slideLayout2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8.xml"/><Relationship Id="rId7" Type="http://schemas.openxmlformats.org/officeDocument/2006/relationships/image" Target="../media/image31.png"/><Relationship Id="rId2" Type="http://schemas.openxmlformats.org/officeDocument/2006/relationships/diagramData" Target="../diagrams/data8.xml"/><Relationship Id="rId1" Type="http://schemas.openxmlformats.org/officeDocument/2006/relationships/slideLayout" Target="../slideLayouts/slideLayout4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4.jpeg"/><Relationship Id="rId2" Type="http://schemas.openxmlformats.org/officeDocument/2006/relationships/diagramData" Target="../diagrams/data9.xml"/><Relationship Id="rId1" Type="http://schemas.openxmlformats.org/officeDocument/2006/relationships/slideLayout" Target="../slideLayouts/slideLayout6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1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microsoft.com/office/2007/relationships/hdphoto" Target="../media/hdphoto1.wdp"/><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112.xml"/><Relationship Id="rId6" Type="http://schemas.openxmlformats.org/officeDocument/2006/relationships/image" Target="../media/image48.tiff"/><Relationship Id="rId11" Type="http://schemas.openxmlformats.org/officeDocument/2006/relationships/image" Target="../media/image53.gif"/><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tiff"/></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jpeg"/><Relationship Id="rId18" Type="http://schemas.openxmlformats.org/officeDocument/2006/relationships/image" Target="../media/image69.png"/><Relationship Id="rId3" Type="http://schemas.openxmlformats.org/officeDocument/2006/relationships/image" Target="../media/image55.png"/><Relationship Id="rId7" Type="http://schemas.microsoft.com/office/2007/relationships/hdphoto" Target="../media/hdphoto2.wdp"/><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4.png"/><Relationship Id="rId16" Type="http://schemas.openxmlformats.org/officeDocument/2006/relationships/image" Target="../media/image67.png"/><Relationship Id="rId1" Type="http://schemas.openxmlformats.org/officeDocument/2006/relationships/slideLayout" Target="../slideLayouts/slideLayout113.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png"/><Relationship Id="rId15" Type="http://schemas.openxmlformats.org/officeDocument/2006/relationships/image" Target="../media/image66.png"/><Relationship Id="rId10" Type="http://schemas.openxmlformats.org/officeDocument/2006/relationships/image" Target="../media/image61.jpeg"/><Relationship Id="rId19"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7.pn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1.xml"/><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11" Type="http://schemas.openxmlformats.org/officeDocument/2006/relationships/image" Target="../media/image29.png"/><Relationship Id="rId5" Type="http://schemas.openxmlformats.org/officeDocument/2006/relationships/diagramColors" Target="../diagrams/colors1.xml"/><Relationship Id="rId10" Type="http://schemas.openxmlformats.org/officeDocument/2006/relationships/image" Target="../media/image28.png"/><Relationship Id="rId4" Type="http://schemas.openxmlformats.org/officeDocument/2006/relationships/diagramQuickStyle" Target="../diagrams/quickStyle1.xml"/><Relationship Id="rId9" Type="http://schemas.openxmlformats.org/officeDocument/2006/relationships/image" Target="../media/image27.jpeg"/></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11" Type="http://schemas.openxmlformats.org/officeDocument/2006/relationships/image" Target="../media/image35.png"/><Relationship Id="rId5" Type="http://schemas.openxmlformats.org/officeDocument/2006/relationships/diagramColors" Target="../diagrams/colors2.xml"/><Relationship Id="rId10" Type="http://schemas.openxmlformats.org/officeDocument/2006/relationships/image" Target="../media/image34.png"/><Relationship Id="rId4" Type="http://schemas.openxmlformats.org/officeDocument/2006/relationships/diagramQuickStyle" Target="../diagrams/quickStyle2.xml"/><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3.xml"/><Relationship Id="rId7" Type="http://schemas.openxmlformats.org/officeDocument/2006/relationships/image" Target="../media/image28.png"/><Relationship Id="rId12" Type="http://schemas.openxmlformats.org/officeDocument/2006/relationships/image" Target="../media/image37.png"/><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11" Type="http://schemas.openxmlformats.org/officeDocument/2006/relationships/image" Target="../media/image27.jpeg"/><Relationship Id="rId5" Type="http://schemas.openxmlformats.org/officeDocument/2006/relationships/diagramColors" Target="../diagrams/colors3.xml"/><Relationship Id="rId10" Type="http://schemas.openxmlformats.org/officeDocument/2006/relationships/image" Target="../media/image36.png"/><Relationship Id="rId4" Type="http://schemas.openxmlformats.org/officeDocument/2006/relationships/diagramQuickStyle" Target="../diagrams/quickStyle3.xml"/><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4.xml"/><Relationship Id="rId7" Type="http://schemas.openxmlformats.org/officeDocument/2006/relationships/image" Target="../media/image38.png"/><Relationship Id="rId2" Type="http://schemas.openxmlformats.org/officeDocument/2006/relationships/diagramData" Target="../diagrams/data4.xml"/><Relationship Id="rId1" Type="http://schemas.openxmlformats.org/officeDocument/2006/relationships/slideLayout" Target="../slideLayouts/slideLayout7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5.xml"/><Relationship Id="rId7" Type="http://schemas.openxmlformats.org/officeDocument/2006/relationships/image" Target="../media/image41.jpeg"/><Relationship Id="rId2" Type="http://schemas.openxmlformats.org/officeDocument/2006/relationships/diagramData" Target="../diagrams/data5.xml"/><Relationship Id="rId1" Type="http://schemas.openxmlformats.org/officeDocument/2006/relationships/slideLayout" Target="../slideLayouts/slideLayout9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Layout" Target="../diagrams/layout6.xml"/><Relationship Id="rId7" Type="http://schemas.openxmlformats.org/officeDocument/2006/relationships/image" Target="../media/image26.jpeg"/><Relationship Id="rId2" Type="http://schemas.openxmlformats.org/officeDocument/2006/relationships/diagramData" Target="../diagrams/data6.xml"/><Relationship Id="rId1" Type="http://schemas.openxmlformats.org/officeDocument/2006/relationships/slideLayout" Target="../slideLayouts/slideLayout9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Заголовок 4"/>
          <p:cNvSpPr>
            <a:spLocks noGrp="1"/>
          </p:cNvSpPr>
          <p:nvPr>
            <p:ph type="ctrTitle"/>
          </p:nvPr>
        </p:nvSpPr>
        <p:spPr>
          <a:xfrm>
            <a:off x="1259632" y="2852938"/>
            <a:ext cx="7032615" cy="2520354"/>
          </a:xfrm>
        </p:spPr>
        <p:txBody>
          <a:bodyPr>
            <a:noAutofit/>
          </a:bodyPr>
          <a:lstStyle/>
          <a:p>
            <a:pPr algn="ctr">
              <a:defRPr/>
            </a:pPr>
            <a:r>
              <a:rPr lang="ru-RU" b="1" dirty="0" smtClean="0">
                <a:solidFill>
                  <a:schemeClr val="bg1">
                    <a:lumMod val="75000"/>
                  </a:schemeClr>
                </a:solidFill>
                <a:latin typeface="Times New Roman" pitchFamily="18" charset="0"/>
                <a:cs typeface="Times New Roman" pitchFamily="18" charset="0"/>
              </a:rPr>
              <a:t>Направление </a:t>
            </a:r>
            <a:br>
              <a:rPr lang="ru-RU" b="1" dirty="0" smtClean="0">
                <a:solidFill>
                  <a:schemeClr val="bg1">
                    <a:lumMod val="75000"/>
                  </a:schemeClr>
                </a:solidFill>
                <a:latin typeface="Times New Roman" pitchFamily="18" charset="0"/>
                <a:cs typeface="Times New Roman" pitchFamily="18" charset="0"/>
              </a:rPr>
            </a:br>
            <a:r>
              <a:rPr lang="ru-RU" b="1" dirty="0" smtClean="0">
                <a:solidFill>
                  <a:schemeClr val="bg1">
                    <a:lumMod val="75000"/>
                  </a:schemeClr>
                </a:solidFill>
                <a:latin typeface="Times New Roman" pitchFamily="18" charset="0"/>
                <a:cs typeface="Times New Roman" pitchFamily="18" charset="0"/>
              </a:rPr>
              <a:t>«Информационные системы»</a:t>
            </a:r>
            <a:r>
              <a:rPr lang="ru-RU" sz="2800" b="1" dirty="0" smtClean="0">
                <a:solidFill>
                  <a:schemeClr val="bg1">
                    <a:lumMod val="75000"/>
                  </a:schemeClr>
                </a:solidFill>
                <a:latin typeface="Times New Roman" pitchFamily="18" charset="0"/>
                <a:cs typeface="Times New Roman" pitchFamily="18" charset="0"/>
              </a:rPr>
              <a:t/>
            </a:r>
            <a:br>
              <a:rPr lang="ru-RU" sz="2800" b="1" dirty="0" smtClean="0">
                <a:solidFill>
                  <a:schemeClr val="bg1">
                    <a:lumMod val="75000"/>
                  </a:schemeClr>
                </a:solidFill>
                <a:latin typeface="Times New Roman" pitchFamily="18" charset="0"/>
                <a:cs typeface="Times New Roman" pitchFamily="18" charset="0"/>
              </a:rPr>
            </a:br>
            <a:r>
              <a:rPr lang="ru-RU" sz="2800" b="1" dirty="0" smtClean="0">
                <a:solidFill>
                  <a:schemeClr val="bg1">
                    <a:lumMod val="75000"/>
                  </a:schemeClr>
                </a:solidFill>
                <a:latin typeface="Times New Roman" pitchFamily="18" charset="0"/>
                <a:cs typeface="Times New Roman" pitchFamily="18" charset="0"/>
              </a:rPr>
              <a:t/>
            </a:r>
            <a:br>
              <a:rPr lang="ru-RU" sz="2800" b="1" dirty="0" smtClean="0">
                <a:solidFill>
                  <a:schemeClr val="bg1">
                    <a:lumMod val="75000"/>
                  </a:schemeClr>
                </a:solidFill>
                <a:latin typeface="Times New Roman" pitchFamily="18" charset="0"/>
                <a:cs typeface="Times New Roman" pitchFamily="18" charset="0"/>
              </a:rPr>
            </a:br>
            <a:r>
              <a:rPr lang="ru-RU" sz="2800" b="1" dirty="0" smtClean="0">
                <a:solidFill>
                  <a:schemeClr val="bg1">
                    <a:lumMod val="75000"/>
                  </a:schemeClr>
                </a:solidFill>
                <a:latin typeface="Times New Roman" pitchFamily="18" charset="0"/>
                <a:cs typeface="Times New Roman" pitchFamily="18" charset="0"/>
              </a:rPr>
              <a:t/>
            </a:r>
            <a:br>
              <a:rPr lang="ru-RU" sz="2800" b="1" dirty="0" smtClean="0">
                <a:solidFill>
                  <a:schemeClr val="bg1">
                    <a:lumMod val="75000"/>
                  </a:schemeClr>
                </a:solidFill>
                <a:latin typeface="Times New Roman" pitchFamily="18" charset="0"/>
                <a:cs typeface="Times New Roman" pitchFamily="18" charset="0"/>
              </a:rPr>
            </a:br>
            <a:endParaRPr lang="ru-RU" sz="2800" b="1" dirty="0" smtClean="0">
              <a:solidFill>
                <a:srgbClr val="00038A"/>
              </a:solidFill>
              <a:latin typeface="Times New Roman" pitchFamily="18" charset="0"/>
              <a:cs typeface="Times New Roman" pitchFamily="18" charset="0"/>
            </a:endParaRPr>
          </a:p>
        </p:txBody>
      </p:sp>
      <p:sp>
        <p:nvSpPr>
          <p:cNvPr id="31747" name="Номер слайда 5"/>
          <p:cNvSpPr>
            <a:spLocks noGrp="1"/>
          </p:cNvSpPr>
          <p:nvPr>
            <p:ph type="sldNum" sz="quarter" idx="12"/>
          </p:nvPr>
        </p:nvSpPr>
        <p:spPr bwMode="auto">
          <a:xfrm>
            <a:off x="8582039" y="6381758"/>
            <a:ext cx="561975"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47CD8C-286D-4385-B302-633A7E1748C5}" type="slidenum">
              <a:rPr lang="ru-RU" altLang="en-US"/>
              <a:pPr eaLnBrk="1" hangingPunct="1"/>
              <a:t>1</a:t>
            </a:fld>
            <a:endParaRPr lang="ru-RU" altLang="en-US"/>
          </a:p>
        </p:txBody>
      </p:sp>
      <p:pic>
        <p:nvPicPr>
          <p:cNvPr id="9" name="Picture 2" descr="C:\Users\Serbin_12387\Desktop\imag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495265"/>
            <a:ext cx="2314575"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C:\Users\serbin_12387\Pictures\project.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965" t="3647" r="9184" b="4476"/>
          <a:stretch/>
        </p:blipFill>
        <p:spPr bwMode="auto">
          <a:xfrm>
            <a:off x="467544" y="332657"/>
            <a:ext cx="2710544" cy="223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9872" y="260658"/>
            <a:ext cx="1133644" cy="646331"/>
          </a:xfrm>
          <a:prstGeom prst="rect">
            <a:avLst/>
          </a:prstGeom>
          <a:noFill/>
        </p:spPr>
        <p:txBody>
          <a:bodyPr wrap="none" rtlCol="0">
            <a:spAutoFit/>
          </a:bodyPr>
          <a:lstStyle/>
          <a:p>
            <a:r>
              <a:rPr lang="en-US" sz="3600" b="1" dirty="0" smtClean="0">
                <a:solidFill>
                  <a:srgbClr val="00038A"/>
                </a:solidFill>
              </a:rPr>
              <a:t>ERP</a:t>
            </a:r>
            <a:endParaRPr lang="ru-RU" sz="3600" b="1" dirty="0">
              <a:solidFill>
                <a:srgbClr val="00038A"/>
              </a:solidFill>
            </a:endParaRPr>
          </a:p>
        </p:txBody>
      </p:sp>
      <p:graphicFrame>
        <p:nvGraphicFramePr>
          <p:cNvPr id="12" name="Схема 11"/>
          <p:cNvGraphicFramePr/>
          <p:nvPr>
            <p:extLst>
              <p:ext uri="{D42A27DB-BD31-4B8C-83A1-F6EECF244321}">
                <p14:modId xmlns:p14="http://schemas.microsoft.com/office/powerpoint/2010/main" xmlns="" val="2357725892"/>
              </p:ext>
            </p:extLst>
          </p:nvPr>
        </p:nvGraphicFramePr>
        <p:xfrm>
          <a:off x="395536" y="2492206"/>
          <a:ext cx="5688632" cy="2448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0520" y="1089995"/>
            <a:ext cx="1224136" cy="1224136"/>
          </a:xfrm>
          <a:prstGeom prst="rect">
            <a:avLst/>
          </a:prstGeom>
        </p:spPr>
      </p:pic>
      <p:sp>
        <p:nvSpPr>
          <p:cNvPr id="2" name="TextBox 1"/>
          <p:cNvSpPr txBox="1"/>
          <p:nvPr/>
        </p:nvSpPr>
        <p:spPr>
          <a:xfrm>
            <a:off x="6380161" y="2325324"/>
            <a:ext cx="2592288" cy="2277290"/>
          </a:xfrm>
          <a:prstGeom prst="rect">
            <a:avLst/>
          </a:prstGeom>
          <a:noFill/>
        </p:spPr>
        <p:txBody>
          <a:bodyPr wrap="square" rtlCol="0">
            <a:spAutoFit/>
          </a:bodyPr>
          <a:lstStyle/>
          <a:p>
            <a:pPr>
              <a:lnSpc>
                <a:spcPct val="115000"/>
              </a:lnSpc>
              <a:spcAft>
                <a:spcPts val="1000"/>
              </a:spcAft>
            </a:pPr>
            <a:r>
              <a:rPr lang="ru-RU" sz="1100" b="1" dirty="0">
                <a:solidFill>
                  <a:schemeClr val="bg2"/>
                </a:solidFill>
                <a:ea typeface="Calibri" panose="020F0502020204030204" pitchFamily="34" charset="0"/>
                <a:cs typeface="Arial" panose="020B0604020202020204" pitchFamily="34" charset="0"/>
              </a:rPr>
              <a:t>Ведущие позиции:</a:t>
            </a:r>
            <a:endParaRPr lang="ru-RU" sz="1100" dirty="0">
              <a:solidFill>
                <a:schemeClr val="bg2"/>
              </a:solidFill>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ru-RU" sz="1100" dirty="0">
                <a:solidFill>
                  <a:schemeClr val="bg2"/>
                </a:solidFill>
                <a:ea typeface="Times New Roman" panose="02020603050405020304" pitchFamily="18" charset="0"/>
                <a:cs typeface="Arial" panose="020B0604020202020204" pitchFamily="34" charset="0"/>
              </a:rPr>
              <a:t>ERP-разработчик в любых крупных компаниях</a:t>
            </a:r>
          </a:p>
          <a:p>
            <a:pPr marL="285750" indent="-285750">
              <a:buFont typeface="Wingdings" panose="05000000000000000000" pitchFamily="2" charset="2"/>
              <a:buChar char="ü"/>
            </a:pPr>
            <a:r>
              <a:rPr lang="en-US" sz="1100" dirty="0" smtClean="0">
                <a:solidFill>
                  <a:schemeClr val="bg2"/>
                </a:solidFill>
                <a:ea typeface="Times New Roman" panose="02020603050405020304" pitchFamily="18" charset="0"/>
                <a:cs typeface="Arial" panose="020B0604020202020204" pitchFamily="34" charset="0"/>
              </a:rPr>
              <a:t>SAP</a:t>
            </a:r>
            <a:r>
              <a:rPr lang="ru-RU" sz="1100" dirty="0">
                <a:solidFill>
                  <a:schemeClr val="bg2"/>
                </a:solidFill>
                <a:ea typeface="Times New Roman" panose="02020603050405020304" pitchFamily="18" charset="0"/>
                <a:cs typeface="Arial" panose="020B0604020202020204" pitchFamily="34" charset="0"/>
              </a:rPr>
              <a:t>-разработчик</a:t>
            </a:r>
          </a:p>
          <a:p>
            <a:pPr marL="285750" indent="-285750">
              <a:buFont typeface="Wingdings" panose="05000000000000000000" pitchFamily="2" charset="2"/>
              <a:buChar char="ü"/>
            </a:pPr>
            <a:r>
              <a:rPr lang="ru-RU" sz="1100" dirty="0">
                <a:solidFill>
                  <a:schemeClr val="bg2"/>
                </a:solidFill>
                <a:ea typeface="Times New Roman" panose="02020603050405020304" pitchFamily="18" charset="0"/>
                <a:cs typeface="Arial" panose="020B0604020202020204" pitchFamily="34" charset="0"/>
              </a:rPr>
              <a:t>Менеджер </a:t>
            </a:r>
            <a:r>
              <a:rPr lang="en-US" sz="1100" dirty="0">
                <a:solidFill>
                  <a:schemeClr val="bg2"/>
                </a:solidFill>
                <a:ea typeface="Times New Roman" panose="02020603050405020304" pitchFamily="18" charset="0"/>
                <a:cs typeface="Arial" panose="020B0604020202020204" pitchFamily="34" charset="0"/>
              </a:rPr>
              <a:t>IT</a:t>
            </a:r>
            <a:r>
              <a:rPr lang="ru-RU" sz="1100" dirty="0">
                <a:solidFill>
                  <a:schemeClr val="bg2"/>
                </a:solidFill>
                <a:ea typeface="Times New Roman" panose="02020603050405020304" pitchFamily="18" charset="0"/>
                <a:cs typeface="Arial" panose="020B0604020202020204" pitchFamily="34" charset="0"/>
              </a:rPr>
              <a:t>-проектов в проектных офисах банках</a:t>
            </a:r>
          </a:p>
          <a:p>
            <a:pPr marL="285750" indent="-285750">
              <a:buFont typeface="Wingdings" panose="05000000000000000000" pitchFamily="2" charset="2"/>
              <a:buChar char="ü"/>
            </a:pPr>
            <a:r>
              <a:rPr lang="ru-RU" sz="1100" dirty="0">
                <a:solidFill>
                  <a:schemeClr val="bg2"/>
                </a:solidFill>
                <a:ea typeface="Times New Roman" panose="02020603050405020304" pitchFamily="18" charset="0"/>
                <a:cs typeface="Arial" panose="020B0604020202020204" pitchFamily="34" charset="0"/>
              </a:rPr>
              <a:t>Управляющий </a:t>
            </a:r>
            <a:r>
              <a:rPr lang="en-US" sz="1100" dirty="0">
                <a:solidFill>
                  <a:schemeClr val="bg2"/>
                </a:solidFill>
                <a:ea typeface="Times New Roman" panose="02020603050405020304" pitchFamily="18" charset="0"/>
                <a:cs typeface="Arial" panose="020B0604020202020204" pitchFamily="34" charset="0"/>
              </a:rPr>
              <a:t>IT</a:t>
            </a:r>
            <a:r>
              <a:rPr lang="ru-RU" sz="1100" dirty="0">
                <a:solidFill>
                  <a:schemeClr val="bg2"/>
                </a:solidFill>
                <a:ea typeface="Times New Roman" panose="02020603050405020304" pitchFamily="18" charset="0"/>
                <a:cs typeface="Arial" panose="020B0604020202020204" pitchFamily="34" charset="0"/>
              </a:rPr>
              <a:t>-проектами в любых компаниях по внедрению, сопровождению или разработке информационных систем </a:t>
            </a:r>
          </a:p>
          <a:p>
            <a:endParaRPr lang="ru-RU" sz="1100" dirty="0"/>
          </a:p>
        </p:txBody>
      </p:sp>
      <p:pic>
        <p:nvPicPr>
          <p:cNvPr id="5" name="Рисунок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547664" y="1306024"/>
            <a:ext cx="1723880" cy="887759"/>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707918" y="1378024"/>
            <a:ext cx="1060897" cy="834460"/>
          </a:xfrm>
          <a:prstGeom prst="rect">
            <a:avLst/>
          </a:prstGeom>
        </p:spPr>
      </p:pic>
    </p:spTree>
    <p:extLst>
      <p:ext uri="{BB962C8B-B14F-4D97-AF65-F5344CB8AC3E}">
        <p14:creationId xmlns:p14="http://schemas.microsoft.com/office/powerpoint/2010/main" xmlns="" val="4220253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5819" y="332666"/>
            <a:ext cx="1646605" cy="646331"/>
          </a:xfrm>
          <a:prstGeom prst="rect">
            <a:avLst/>
          </a:prstGeom>
          <a:noFill/>
        </p:spPr>
        <p:txBody>
          <a:bodyPr wrap="none" rtlCol="0">
            <a:spAutoFit/>
          </a:bodyPr>
          <a:lstStyle/>
          <a:p>
            <a:r>
              <a:rPr lang="en-US" sz="3600" b="1" dirty="0">
                <a:solidFill>
                  <a:srgbClr val="00038A"/>
                </a:solidFill>
              </a:rPr>
              <a:t>Mobile</a:t>
            </a:r>
            <a:endParaRPr lang="ru-RU" sz="3600" b="1" dirty="0">
              <a:solidFill>
                <a:srgbClr val="00038A"/>
              </a:solidFill>
            </a:endParaRPr>
          </a:p>
        </p:txBody>
      </p:sp>
      <p:graphicFrame>
        <p:nvGraphicFramePr>
          <p:cNvPr id="4" name="Схема 3"/>
          <p:cNvGraphicFramePr/>
          <p:nvPr>
            <p:extLst>
              <p:ext uri="{D42A27DB-BD31-4B8C-83A1-F6EECF244321}">
                <p14:modId xmlns="" xmlns:p14="http://schemas.microsoft.com/office/powerpoint/2010/main" val="3245649912"/>
              </p:ext>
            </p:extLst>
          </p:nvPr>
        </p:nvGraphicFramePr>
        <p:xfrm>
          <a:off x="467544" y="2276874"/>
          <a:ext cx="7020780" cy="2540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43877" y="748751"/>
            <a:ext cx="3076256" cy="1617515"/>
          </a:xfrm>
          <a:prstGeom prst="rect">
            <a:avLst/>
          </a:prstGeom>
        </p:spPr>
      </p:pic>
      <p:pic>
        <p:nvPicPr>
          <p:cNvPr id="9" name="Рисунок 8"/>
          <p:cNvPicPr>
            <a:picLocks noChangeAspect="1"/>
          </p:cNvPicPr>
          <p:nvPr/>
        </p:nvPicPr>
        <p:blipFill rotWithShape="1">
          <a:blip r:embed="rId8" cstate="print">
            <a:extLst>
              <a:ext uri="{28A0092B-C50C-407E-A947-70E740481C1C}">
                <a14:useLocalDpi xmlns="" xmlns:a14="http://schemas.microsoft.com/office/drawing/2010/main" val="0"/>
              </a:ext>
            </a:extLst>
          </a:blip>
          <a:srcRect b="5416"/>
          <a:stretch/>
        </p:blipFill>
        <p:spPr>
          <a:xfrm>
            <a:off x="3203859" y="1196753"/>
            <a:ext cx="695971" cy="799708"/>
          </a:xfrm>
          <a:prstGeom prst="rect">
            <a:avLst/>
          </a:prstGeom>
        </p:spPr>
      </p:pic>
      <p:pic>
        <p:nvPicPr>
          <p:cNvPr id="10" name="Рисунок 9"/>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99526" y="1136252"/>
            <a:ext cx="1215842" cy="860208"/>
          </a:xfrm>
          <a:prstGeom prst="rect">
            <a:avLst/>
          </a:prstGeom>
        </p:spPr>
      </p:pic>
    </p:spTree>
    <p:extLst>
      <p:ext uri="{BB962C8B-B14F-4D97-AF65-F5344CB8AC3E}">
        <p14:creationId xmlns="" xmlns:p14="http://schemas.microsoft.com/office/powerpoint/2010/main" val="8969227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 xmlns:p14="http://schemas.microsoft.com/office/powerpoint/2010/main" val="3944594525"/>
              </p:ext>
            </p:extLst>
          </p:nvPr>
        </p:nvGraphicFramePr>
        <p:xfrm>
          <a:off x="683568" y="2420888"/>
          <a:ext cx="7776864" cy="2540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69" name="Picture 1" descr="C:\Users\Василий\Pictures\ACM-ICPC-_logo.jpg"/>
          <p:cNvPicPr>
            <a:picLocks noChangeAspect="1" noChangeArrowheads="1"/>
          </p:cNvPicPr>
          <p:nvPr/>
        </p:nvPicPr>
        <p:blipFill>
          <a:blip r:embed="rId7" cstate="print"/>
          <a:srcRect/>
          <a:stretch>
            <a:fillRect/>
          </a:stretch>
        </p:blipFill>
        <p:spPr bwMode="auto">
          <a:xfrm>
            <a:off x="683568" y="1124746"/>
            <a:ext cx="2022645" cy="1008112"/>
          </a:xfrm>
          <a:prstGeom prst="rect">
            <a:avLst/>
          </a:prstGeom>
          <a:noFill/>
        </p:spPr>
      </p:pic>
      <p:sp>
        <p:nvSpPr>
          <p:cNvPr id="5" name="TextBox 4"/>
          <p:cNvSpPr txBox="1"/>
          <p:nvPr/>
        </p:nvSpPr>
        <p:spPr>
          <a:xfrm>
            <a:off x="251520" y="332665"/>
            <a:ext cx="6480720" cy="830997"/>
          </a:xfrm>
          <a:prstGeom prst="rect">
            <a:avLst/>
          </a:prstGeom>
          <a:noFill/>
        </p:spPr>
        <p:txBody>
          <a:bodyPr wrap="square" rtlCol="0">
            <a:spAutoFit/>
          </a:bodyPr>
          <a:lstStyle/>
          <a:p>
            <a:pPr algn="ctr"/>
            <a:r>
              <a:rPr lang="en-US" sz="2400" b="1" dirty="0" smtClean="0">
                <a:solidFill>
                  <a:schemeClr val="bg2"/>
                </a:solidFill>
              </a:rPr>
              <a:t>Mastering the Software Engineering Interview</a:t>
            </a:r>
            <a:endParaRPr lang="ru-RU" sz="2400" b="1" dirty="0">
              <a:solidFill>
                <a:schemeClr val="bg2"/>
              </a:solidFill>
            </a:endParaRPr>
          </a:p>
        </p:txBody>
      </p:sp>
    </p:spTree>
    <p:extLst>
      <p:ext uri="{BB962C8B-B14F-4D97-AF65-F5344CB8AC3E}">
        <p14:creationId xmlns="" xmlns:p14="http://schemas.microsoft.com/office/powerpoint/2010/main" val="21121048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258032" y="1691808"/>
            <a:ext cx="2585775" cy="14711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lvl="0" algn="ctr" defTabSz="800100">
              <a:lnSpc>
                <a:spcPct val="90000"/>
              </a:lnSpc>
              <a:spcAft>
                <a:spcPct val="35000"/>
              </a:spcAft>
            </a:pPr>
            <a:r>
              <a:rPr lang="en-US" b="1" dirty="0" smtClean="0">
                <a:latin typeface="Arial" charset="0"/>
                <a:ea typeface="Arial" charset="0"/>
                <a:cs typeface="Arial" charset="0"/>
              </a:rPr>
              <a:t>R </a:t>
            </a:r>
            <a:r>
              <a:rPr lang="ru-RU" b="1" dirty="0" err="1" smtClean="0">
                <a:latin typeface="Arial" charset="0"/>
                <a:ea typeface="Arial" charset="0"/>
                <a:cs typeface="Arial" charset="0"/>
              </a:rPr>
              <a:t>Programming</a:t>
            </a:r>
            <a:endParaRPr lang="en-US" b="1" dirty="0" smtClean="0">
              <a:latin typeface="Arial" charset="0"/>
              <a:ea typeface="Arial" charset="0"/>
              <a:cs typeface="Arial" charset="0"/>
            </a:endParaRPr>
          </a:p>
          <a:p>
            <a:pPr lvl="0" algn="ctr" defTabSz="800100">
              <a:lnSpc>
                <a:spcPct val="90000"/>
              </a:lnSpc>
              <a:spcAft>
                <a:spcPct val="35000"/>
              </a:spcAft>
            </a:pPr>
            <a:r>
              <a:rPr lang="ru-RU" sz="1400" kern="1200" dirty="0" smtClean="0">
                <a:latin typeface="Arial" charset="0"/>
                <a:ea typeface="Arial" charset="0"/>
                <a:cs typeface="Arial" charset="0"/>
              </a:rPr>
              <a:t>(Молдагулова А.Н., </a:t>
            </a:r>
            <a:r>
              <a:rPr lang="ru-RU" sz="1400" dirty="0" err="1" smtClean="0">
                <a:latin typeface="Arial" charset="0"/>
                <a:ea typeface="Arial" charset="0"/>
                <a:cs typeface="Arial" charset="0"/>
              </a:rPr>
              <a:t>Эмануэль</a:t>
            </a:r>
            <a:r>
              <a:rPr lang="ru-RU" sz="1400" dirty="0" smtClean="0">
                <a:latin typeface="Arial" charset="0"/>
                <a:ea typeface="Arial" charset="0"/>
                <a:cs typeface="Arial" charset="0"/>
              </a:rPr>
              <a:t> А.</a:t>
            </a:r>
            <a:r>
              <a:rPr lang="ru-RU" sz="1400" kern="1200" dirty="0" smtClean="0">
                <a:latin typeface="Arial" charset="0"/>
                <a:ea typeface="Arial" charset="0"/>
                <a:cs typeface="Arial" charset="0"/>
              </a:rPr>
              <a:t>)</a:t>
            </a:r>
            <a:endParaRPr lang="ru-RU" sz="1400" kern="1200" dirty="0">
              <a:latin typeface="Arial" charset="0"/>
              <a:ea typeface="Arial" charset="0"/>
              <a:cs typeface="Arial" charset="0"/>
            </a:endParaRPr>
          </a:p>
        </p:txBody>
      </p:sp>
      <p:sp>
        <p:nvSpPr>
          <p:cNvPr id="7" name="Полилиния 6"/>
          <p:cNvSpPr/>
          <p:nvPr/>
        </p:nvSpPr>
        <p:spPr>
          <a:xfrm>
            <a:off x="3273992" y="1691808"/>
            <a:ext cx="2451998" cy="14711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lvl="0" algn="ctr" defTabSz="800100">
              <a:lnSpc>
                <a:spcPct val="90000"/>
              </a:lnSpc>
              <a:spcAft>
                <a:spcPct val="35000"/>
              </a:spcAft>
            </a:pPr>
            <a:r>
              <a:rPr lang="en-US" b="1" dirty="0" smtClean="0">
                <a:latin typeface="Arial" charset="0"/>
                <a:ea typeface="Arial" charset="0"/>
                <a:cs typeface="Arial" charset="0"/>
              </a:rPr>
              <a:t>SAS Programming</a:t>
            </a:r>
            <a:endParaRPr lang="ru-RU" b="1" dirty="0" smtClean="0">
              <a:latin typeface="Arial" charset="0"/>
              <a:ea typeface="Arial" charset="0"/>
              <a:cs typeface="Arial" charset="0"/>
            </a:endParaRPr>
          </a:p>
          <a:p>
            <a:pPr lvl="0" algn="ctr" defTabSz="800100">
              <a:lnSpc>
                <a:spcPct val="90000"/>
              </a:lnSpc>
              <a:spcAft>
                <a:spcPct val="35000"/>
              </a:spcAft>
            </a:pPr>
            <a:r>
              <a:rPr lang="ru-RU" sz="1400" dirty="0" smtClean="0">
                <a:latin typeface="Arial" charset="0"/>
                <a:ea typeface="Arial" charset="0"/>
                <a:cs typeface="Arial" charset="0"/>
              </a:rPr>
              <a:t>(</a:t>
            </a:r>
            <a:r>
              <a:rPr lang="ru-RU" sz="1400" dirty="0" err="1" smtClean="0">
                <a:latin typeface="Arial" charset="0"/>
                <a:ea typeface="Arial" charset="0"/>
                <a:cs typeface="Arial" charset="0"/>
              </a:rPr>
              <a:t>Куатбаева</a:t>
            </a:r>
            <a:r>
              <a:rPr lang="ru-RU" sz="1400" dirty="0" smtClean="0">
                <a:latin typeface="Arial" charset="0"/>
                <a:ea typeface="Arial" charset="0"/>
                <a:cs typeface="Arial" charset="0"/>
              </a:rPr>
              <a:t> А., </a:t>
            </a:r>
            <a:r>
              <a:rPr lang="ru-RU" sz="1400" dirty="0" err="1" smtClean="0">
                <a:latin typeface="Arial" charset="0"/>
                <a:ea typeface="Arial" charset="0"/>
                <a:cs typeface="Arial" charset="0"/>
              </a:rPr>
              <a:t>Молдагулова</a:t>
            </a:r>
            <a:r>
              <a:rPr lang="ru-RU" sz="1400" dirty="0" smtClean="0">
                <a:latin typeface="Arial" charset="0"/>
                <a:ea typeface="Arial" charset="0"/>
                <a:cs typeface="Arial" charset="0"/>
              </a:rPr>
              <a:t> А.Н., </a:t>
            </a:r>
            <a:r>
              <a:rPr lang="ru-RU" sz="1400" dirty="0" err="1" smtClean="0">
                <a:latin typeface="Arial" charset="0"/>
                <a:ea typeface="Arial" charset="0"/>
                <a:cs typeface="Arial" charset="0"/>
              </a:rPr>
              <a:t>Сатыбалдиева</a:t>
            </a:r>
            <a:r>
              <a:rPr lang="ru-RU" sz="1400" dirty="0" smtClean="0">
                <a:latin typeface="Arial" charset="0"/>
                <a:ea typeface="Arial" charset="0"/>
                <a:cs typeface="Arial" charset="0"/>
              </a:rPr>
              <a:t> Р.Ж., </a:t>
            </a:r>
            <a:r>
              <a:rPr lang="ru-RU" sz="1400" dirty="0" err="1" smtClean="0">
                <a:latin typeface="Arial" charset="0"/>
                <a:ea typeface="Arial" charset="0"/>
                <a:cs typeface="Arial" charset="0"/>
              </a:rPr>
              <a:t>Сембина</a:t>
            </a:r>
            <a:r>
              <a:rPr lang="ru-RU" sz="1400" dirty="0" smtClean="0">
                <a:latin typeface="Arial" charset="0"/>
                <a:ea typeface="Arial" charset="0"/>
                <a:cs typeface="Arial" charset="0"/>
              </a:rPr>
              <a:t> Г.К.)</a:t>
            </a:r>
            <a:endParaRPr lang="ru-RU" sz="1400" dirty="0">
              <a:latin typeface="Arial" charset="0"/>
              <a:ea typeface="Arial" charset="0"/>
              <a:cs typeface="Arial" charset="0"/>
            </a:endParaRPr>
          </a:p>
        </p:txBody>
      </p:sp>
      <p:sp>
        <p:nvSpPr>
          <p:cNvPr id="9" name="Полилиния 8"/>
          <p:cNvSpPr/>
          <p:nvPr/>
        </p:nvSpPr>
        <p:spPr>
          <a:xfrm>
            <a:off x="6228190" y="1691808"/>
            <a:ext cx="2513765" cy="14711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lvl="0" algn="ctr" defTabSz="800100">
              <a:lnSpc>
                <a:spcPct val="90000"/>
              </a:lnSpc>
              <a:spcAft>
                <a:spcPct val="35000"/>
              </a:spcAft>
            </a:pPr>
            <a:r>
              <a:rPr lang="en-US" b="1" dirty="0">
                <a:latin typeface="Arial" charset="0"/>
                <a:ea typeface="Arial" charset="0"/>
                <a:cs typeface="Arial" charset="0"/>
              </a:rPr>
              <a:t>Introduction to Pedagogical </a:t>
            </a:r>
            <a:r>
              <a:rPr lang="en-US" b="1" dirty="0" smtClean="0">
                <a:latin typeface="Arial" charset="0"/>
                <a:ea typeface="Arial" charset="0"/>
                <a:cs typeface="Arial" charset="0"/>
              </a:rPr>
              <a:t>Science</a:t>
            </a:r>
            <a:endParaRPr lang="ru-RU" b="1" dirty="0" smtClean="0">
              <a:latin typeface="Arial" charset="0"/>
              <a:ea typeface="Arial" charset="0"/>
              <a:cs typeface="Arial" charset="0"/>
            </a:endParaRPr>
          </a:p>
          <a:p>
            <a:pPr lvl="0" algn="ctr" defTabSz="800100">
              <a:lnSpc>
                <a:spcPct val="90000"/>
              </a:lnSpc>
              <a:spcAft>
                <a:spcPct val="35000"/>
              </a:spcAft>
            </a:pPr>
            <a:r>
              <a:rPr lang="ru-RU" sz="1400" dirty="0" smtClean="0">
                <a:latin typeface="Arial" charset="0"/>
                <a:ea typeface="Arial" charset="0"/>
                <a:cs typeface="Arial" charset="0"/>
              </a:rPr>
              <a:t>(</a:t>
            </a:r>
            <a:r>
              <a:rPr lang="ru-RU" sz="1400" dirty="0" err="1" smtClean="0">
                <a:latin typeface="Arial" charset="0"/>
                <a:ea typeface="Arial" charset="0"/>
                <a:cs typeface="Arial" charset="0"/>
              </a:rPr>
              <a:t>Дуйсебекова</a:t>
            </a:r>
            <a:r>
              <a:rPr lang="ru-RU" sz="1400" dirty="0" smtClean="0">
                <a:latin typeface="Arial" charset="0"/>
                <a:ea typeface="Arial" charset="0"/>
                <a:cs typeface="Arial" charset="0"/>
              </a:rPr>
              <a:t> К.С., </a:t>
            </a:r>
          </a:p>
          <a:p>
            <a:pPr lvl="0" algn="ctr" defTabSz="800100">
              <a:lnSpc>
                <a:spcPct val="90000"/>
              </a:lnSpc>
              <a:spcAft>
                <a:spcPct val="35000"/>
              </a:spcAft>
            </a:pPr>
            <a:r>
              <a:rPr lang="ru-RU" sz="1400" dirty="0" smtClean="0">
                <a:latin typeface="Arial" charset="0"/>
                <a:ea typeface="Arial" charset="0"/>
                <a:cs typeface="Arial" charset="0"/>
              </a:rPr>
              <a:t>Сербин В.В.)</a:t>
            </a:r>
            <a:endParaRPr lang="ru-RU" sz="1400" dirty="0">
              <a:latin typeface="Arial" charset="0"/>
              <a:ea typeface="Arial" charset="0"/>
              <a:cs typeface="Arial" charset="0"/>
            </a:endParaRPr>
          </a:p>
        </p:txBody>
      </p:sp>
      <p:sp>
        <p:nvSpPr>
          <p:cNvPr id="13" name="Полилиния 12"/>
          <p:cNvSpPr/>
          <p:nvPr/>
        </p:nvSpPr>
        <p:spPr>
          <a:xfrm>
            <a:off x="3273992" y="3541985"/>
            <a:ext cx="2451998" cy="14711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lvl="0" algn="ctr" defTabSz="800100">
              <a:lnSpc>
                <a:spcPct val="90000"/>
              </a:lnSpc>
              <a:spcAft>
                <a:spcPct val="35000"/>
              </a:spcAft>
            </a:pPr>
            <a:r>
              <a:rPr lang="ru-RU" b="1" dirty="0" smtClean="0">
                <a:latin typeface="Arial" charset="0"/>
                <a:ea typeface="Arial" charset="0"/>
                <a:cs typeface="Arial" charset="0"/>
              </a:rPr>
              <a:t>1С </a:t>
            </a:r>
            <a:r>
              <a:rPr lang="en-US" b="1" dirty="0" smtClean="0">
                <a:latin typeface="Arial" charset="0"/>
                <a:ea typeface="Arial" charset="0"/>
                <a:cs typeface="Arial" charset="0"/>
              </a:rPr>
              <a:t>Programming</a:t>
            </a:r>
            <a:r>
              <a:rPr lang="ru-RU" sz="1800" b="1" kern="1200" dirty="0" smtClean="0">
                <a:latin typeface="Arial" charset="0"/>
                <a:ea typeface="Arial" charset="0"/>
                <a:cs typeface="Arial" charset="0"/>
              </a:rPr>
              <a:t> </a:t>
            </a:r>
            <a:r>
              <a:rPr lang="ru-RU" sz="1400" kern="1200" dirty="0" smtClean="0">
                <a:latin typeface="Arial" charset="0"/>
                <a:ea typeface="Arial" charset="0"/>
                <a:cs typeface="Arial" charset="0"/>
              </a:rPr>
              <a:t>(</a:t>
            </a:r>
            <a:r>
              <a:rPr lang="ru-RU" sz="1400" kern="1200" dirty="0" err="1" smtClean="0">
                <a:latin typeface="Arial" charset="0"/>
                <a:ea typeface="Arial" charset="0"/>
                <a:cs typeface="Arial" charset="0"/>
              </a:rPr>
              <a:t>Бейсембиев</a:t>
            </a:r>
            <a:r>
              <a:rPr lang="ru-RU" sz="1400" kern="1200" dirty="0" smtClean="0">
                <a:latin typeface="Arial" charset="0"/>
                <a:ea typeface="Arial" charset="0"/>
                <a:cs typeface="Arial" charset="0"/>
              </a:rPr>
              <a:t> Б.)</a:t>
            </a:r>
            <a:endParaRPr lang="ru-RU" sz="1400" kern="1200" dirty="0">
              <a:latin typeface="Arial" charset="0"/>
              <a:ea typeface="Arial" charset="0"/>
              <a:cs typeface="Arial" charset="0"/>
            </a:endParaRPr>
          </a:p>
        </p:txBody>
      </p:sp>
      <p:sp>
        <p:nvSpPr>
          <p:cNvPr id="16" name="Полилиния 15"/>
          <p:cNvSpPr/>
          <p:nvPr/>
        </p:nvSpPr>
        <p:spPr>
          <a:xfrm>
            <a:off x="323528" y="3541985"/>
            <a:ext cx="2451998" cy="14711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lvl="0" algn="ctr" defTabSz="800100">
              <a:lnSpc>
                <a:spcPct val="90000"/>
              </a:lnSpc>
              <a:spcAft>
                <a:spcPct val="35000"/>
              </a:spcAft>
            </a:pPr>
            <a:r>
              <a:rPr lang="en-US" b="1" dirty="0" smtClean="0">
                <a:latin typeface="Arial" charset="0"/>
                <a:ea typeface="Arial" charset="0"/>
                <a:cs typeface="Arial" charset="0"/>
              </a:rPr>
              <a:t>Digital Marketing</a:t>
            </a:r>
          </a:p>
          <a:p>
            <a:pPr lvl="0" algn="ctr" defTabSz="800100">
              <a:lnSpc>
                <a:spcPct val="90000"/>
              </a:lnSpc>
              <a:spcAft>
                <a:spcPct val="35000"/>
              </a:spcAft>
            </a:pPr>
            <a:r>
              <a:rPr lang="en-US" sz="1400" dirty="0" smtClean="0">
                <a:latin typeface="Arial" charset="0"/>
                <a:ea typeface="Arial" charset="0"/>
                <a:cs typeface="Arial" charset="0"/>
              </a:rPr>
              <a:t>(</a:t>
            </a:r>
            <a:r>
              <a:rPr lang="ru-RU" sz="1400" dirty="0" smtClean="0">
                <a:latin typeface="Arial" charset="0"/>
                <a:ea typeface="Arial" charset="0"/>
                <a:cs typeface="Arial" charset="0"/>
              </a:rPr>
              <a:t>Алимжанова Л.М., </a:t>
            </a:r>
            <a:r>
              <a:rPr lang="ru-RU" sz="1400" dirty="0" err="1" smtClean="0">
                <a:latin typeface="Arial" charset="0"/>
                <a:ea typeface="Arial" charset="0"/>
                <a:cs typeface="Arial" charset="0"/>
              </a:rPr>
              <a:t>Омарова</a:t>
            </a:r>
            <a:r>
              <a:rPr lang="ru-RU" sz="1400" dirty="0" smtClean="0">
                <a:latin typeface="Arial" charset="0"/>
                <a:ea typeface="Arial" charset="0"/>
                <a:cs typeface="Arial" charset="0"/>
              </a:rPr>
              <a:t> А.Ш., </a:t>
            </a:r>
            <a:r>
              <a:rPr lang="ru-RU" sz="1400" dirty="0" err="1" smtClean="0">
                <a:latin typeface="Arial" charset="0"/>
                <a:ea typeface="Arial" charset="0"/>
                <a:cs typeface="Arial" charset="0"/>
              </a:rPr>
              <a:t>Сатыбалдиева</a:t>
            </a:r>
            <a:r>
              <a:rPr lang="ru-RU" sz="1400" smtClean="0">
                <a:latin typeface="Arial" charset="0"/>
                <a:ea typeface="Arial" charset="0"/>
                <a:cs typeface="Arial" charset="0"/>
              </a:rPr>
              <a:t> Р.Ж.)</a:t>
            </a:r>
            <a:endParaRPr lang="ru-RU" sz="1400" kern="1200" dirty="0">
              <a:latin typeface="Arial" charset="0"/>
              <a:ea typeface="Arial" charset="0"/>
              <a:cs typeface="Arial" charset="0"/>
            </a:endParaRPr>
          </a:p>
        </p:txBody>
      </p:sp>
      <p:sp>
        <p:nvSpPr>
          <p:cNvPr id="17" name="TextBox 16"/>
          <p:cNvSpPr txBox="1"/>
          <p:nvPr/>
        </p:nvSpPr>
        <p:spPr>
          <a:xfrm>
            <a:off x="827584" y="365758"/>
            <a:ext cx="4981044" cy="830997"/>
          </a:xfrm>
          <a:prstGeom prst="rect">
            <a:avLst/>
          </a:prstGeom>
          <a:noFill/>
        </p:spPr>
        <p:txBody>
          <a:bodyPr wrap="none" rtlCol="0">
            <a:spAutoFit/>
          </a:bodyPr>
          <a:lstStyle/>
          <a:p>
            <a:r>
              <a:rPr lang="ru-RU" sz="2400" b="1" dirty="0" err="1" smtClean="0">
                <a:solidFill>
                  <a:schemeClr val="bg2"/>
                </a:solidFill>
                <a:latin typeface="Arial" charset="0"/>
                <a:ea typeface="Arial" charset="0"/>
                <a:cs typeface="Arial" charset="0"/>
              </a:rPr>
              <a:t>Односеместровая</a:t>
            </a:r>
            <a:r>
              <a:rPr lang="ru-RU" sz="2400" b="1" dirty="0" smtClean="0">
                <a:solidFill>
                  <a:schemeClr val="bg2"/>
                </a:solidFill>
                <a:latin typeface="Arial" charset="0"/>
                <a:ea typeface="Arial" charset="0"/>
                <a:cs typeface="Arial" charset="0"/>
              </a:rPr>
              <a:t> дисциплина </a:t>
            </a:r>
          </a:p>
          <a:p>
            <a:pPr algn="ctr"/>
            <a:r>
              <a:rPr lang="ru-RU" sz="2400" b="1" dirty="0" smtClean="0">
                <a:solidFill>
                  <a:schemeClr val="bg2"/>
                </a:solidFill>
                <a:latin typeface="Arial" charset="0"/>
                <a:ea typeface="Arial" charset="0"/>
                <a:cs typeface="Arial" charset="0"/>
              </a:rPr>
              <a:t>выбора (семестр 5,6)</a:t>
            </a:r>
            <a:endParaRPr lang="ru-RU" sz="2400" b="1" dirty="0">
              <a:solidFill>
                <a:schemeClr val="bg2"/>
              </a:solidFill>
              <a:latin typeface="Arial" charset="0"/>
              <a:ea typeface="Arial" charset="0"/>
              <a:cs typeface="Arial" charset="0"/>
            </a:endParaRPr>
          </a:p>
        </p:txBody>
      </p:sp>
      <p:sp>
        <p:nvSpPr>
          <p:cNvPr id="18" name="Полилиния 17"/>
          <p:cNvSpPr/>
          <p:nvPr/>
        </p:nvSpPr>
        <p:spPr>
          <a:xfrm>
            <a:off x="6228183" y="3541985"/>
            <a:ext cx="2513765" cy="14711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bg1">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lvl="0" algn="ctr" defTabSz="800100">
              <a:lnSpc>
                <a:spcPct val="90000"/>
              </a:lnSpc>
              <a:spcAft>
                <a:spcPct val="35000"/>
              </a:spcAft>
            </a:pPr>
            <a:r>
              <a:rPr lang="en-US" b="1" dirty="0" smtClean="0">
                <a:latin typeface="Arial" charset="0"/>
                <a:ea typeface="Arial" charset="0"/>
                <a:cs typeface="Arial" charset="0"/>
              </a:rPr>
              <a:t>Introduction to Information Retrieval </a:t>
            </a:r>
            <a:endParaRPr lang="ru-RU" b="1" dirty="0" smtClean="0">
              <a:latin typeface="Arial" charset="0"/>
              <a:ea typeface="Arial" charset="0"/>
              <a:cs typeface="Arial" charset="0"/>
            </a:endParaRPr>
          </a:p>
          <a:p>
            <a:pPr lvl="0" algn="ctr" defTabSz="800100">
              <a:lnSpc>
                <a:spcPct val="90000"/>
              </a:lnSpc>
              <a:spcAft>
                <a:spcPct val="35000"/>
              </a:spcAft>
            </a:pPr>
            <a:r>
              <a:rPr lang="ru-RU" sz="1400" kern="1200" dirty="0" smtClean="0">
                <a:latin typeface="Arial" charset="0"/>
                <a:ea typeface="Arial" charset="0"/>
                <a:cs typeface="Arial" charset="0"/>
              </a:rPr>
              <a:t>(</a:t>
            </a:r>
            <a:r>
              <a:rPr lang="ru-RU" sz="1400" kern="1200" dirty="0" err="1" smtClean="0">
                <a:latin typeface="Arial" charset="0"/>
                <a:ea typeface="Arial" charset="0"/>
                <a:cs typeface="Arial" charset="0"/>
              </a:rPr>
              <a:t>Сатыбалдиева</a:t>
            </a:r>
            <a:r>
              <a:rPr lang="ru-RU" sz="1400" kern="1200" dirty="0" smtClean="0">
                <a:latin typeface="Arial" charset="0"/>
                <a:ea typeface="Arial" charset="0"/>
                <a:cs typeface="Arial" charset="0"/>
              </a:rPr>
              <a:t> Р.Ж.)</a:t>
            </a:r>
            <a:endParaRPr lang="ru-RU" sz="1400" kern="1200" dirty="0">
              <a:latin typeface="Arial" charset="0"/>
              <a:ea typeface="Arial" charset="0"/>
              <a:cs typeface="Arial" charset="0"/>
            </a:endParaRPr>
          </a:p>
        </p:txBody>
      </p:sp>
      <p:sp>
        <p:nvSpPr>
          <p:cNvPr id="10" name="TextBox 9"/>
          <p:cNvSpPr txBox="1"/>
          <p:nvPr/>
        </p:nvSpPr>
        <p:spPr>
          <a:xfrm>
            <a:off x="4932040" y="6309328"/>
            <a:ext cx="4033668" cy="307777"/>
          </a:xfrm>
          <a:prstGeom prst="rect">
            <a:avLst/>
          </a:prstGeom>
          <a:noFill/>
        </p:spPr>
        <p:txBody>
          <a:bodyPr wrap="none" rtlCol="0">
            <a:spAutoFit/>
          </a:bodyPr>
          <a:lstStyle/>
          <a:p>
            <a:r>
              <a:rPr lang="ru-RU" sz="1400" dirty="0" smtClean="0">
                <a:solidFill>
                  <a:schemeClr val="bg2"/>
                </a:solidFill>
                <a:latin typeface="Arial" charset="0"/>
                <a:ea typeface="Arial" charset="0"/>
                <a:cs typeface="Arial" charset="0"/>
              </a:rPr>
              <a:t>Кафедра ИС в праве менять преподавателей!</a:t>
            </a:r>
            <a:endParaRPr lang="ru-RU" sz="1400" dirty="0">
              <a:solidFill>
                <a:schemeClr val="bg2"/>
              </a:solidFill>
              <a:latin typeface="Arial" charset="0"/>
              <a:ea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251522" y="1124752"/>
            <a:ext cx="2585775" cy="14711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lvl="0" algn="ctr" defTabSz="800100">
              <a:lnSpc>
                <a:spcPct val="90000"/>
              </a:lnSpc>
              <a:spcAft>
                <a:spcPct val="35000"/>
              </a:spcAft>
            </a:pPr>
            <a:r>
              <a:rPr lang="en-US" b="1" dirty="0" smtClean="0"/>
              <a:t>Risk Management</a:t>
            </a:r>
          </a:p>
          <a:p>
            <a:pPr lvl="0" algn="ctr" defTabSz="800100">
              <a:lnSpc>
                <a:spcPct val="90000"/>
              </a:lnSpc>
              <a:spcAft>
                <a:spcPct val="35000"/>
              </a:spcAft>
            </a:pPr>
            <a:r>
              <a:rPr lang="ru-RU" sz="1400" kern="1200" dirty="0" smtClean="0">
                <a:latin typeface="Arial" charset="0"/>
                <a:ea typeface="Arial" charset="0"/>
                <a:cs typeface="Arial" charset="0"/>
              </a:rPr>
              <a:t>(</a:t>
            </a:r>
            <a:r>
              <a:rPr lang="ru-RU" sz="1400" dirty="0" err="1" smtClean="0">
                <a:latin typeface="Arial" charset="0"/>
                <a:ea typeface="Arial" charset="0"/>
                <a:cs typeface="Arial" charset="0"/>
              </a:rPr>
              <a:t>Алимжанова</a:t>
            </a:r>
            <a:r>
              <a:rPr lang="ru-RU" sz="1400" dirty="0" smtClean="0">
                <a:latin typeface="Arial" charset="0"/>
                <a:ea typeface="Arial" charset="0"/>
                <a:cs typeface="Arial" charset="0"/>
              </a:rPr>
              <a:t> Л.М.)</a:t>
            </a:r>
            <a:endParaRPr lang="ru-RU" sz="1400" kern="1200" dirty="0">
              <a:latin typeface="Arial" charset="0"/>
              <a:ea typeface="Arial" charset="0"/>
              <a:cs typeface="Arial" charset="0"/>
            </a:endParaRPr>
          </a:p>
        </p:txBody>
      </p:sp>
      <p:sp>
        <p:nvSpPr>
          <p:cNvPr id="7" name="Полилиния 6"/>
          <p:cNvSpPr/>
          <p:nvPr/>
        </p:nvSpPr>
        <p:spPr>
          <a:xfrm>
            <a:off x="3267480" y="1124752"/>
            <a:ext cx="2451998" cy="14711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lvl="0" algn="ctr" defTabSz="800100">
              <a:lnSpc>
                <a:spcPct val="90000"/>
              </a:lnSpc>
              <a:spcAft>
                <a:spcPct val="35000"/>
              </a:spcAft>
            </a:pPr>
            <a:r>
              <a:rPr lang="en-US" b="1" dirty="0" smtClean="0">
                <a:latin typeface="Arial" charset="0"/>
                <a:ea typeface="Arial" charset="0"/>
                <a:cs typeface="Arial" charset="0"/>
              </a:rPr>
              <a:t>Innovation Management</a:t>
            </a:r>
            <a:endParaRPr lang="ru-RU" b="1" dirty="0" smtClean="0">
              <a:latin typeface="Arial" charset="0"/>
              <a:ea typeface="Arial" charset="0"/>
              <a:cs typeface="Arial" charset="0"/>
            </a:endParaRPr>
          </a:p>
          <a:p>
            <a:pPr lvl="0" algn="ctr" defTabSz="800100">
              <a:lnSpc>
                <a:spcPct val="90000"/>
              </a:lnSpc>
              <a:spcAft>
                <a:spcPct val="35000"/>
              </a:spcAft>
            </a:pPr>
            <a:r>
              <a:rPr lang="ru-RU" sz="1400" dirty="0" smtClean="0">
                <a:latin typeface="Arial" charset="0"/>
                <a:ea typeface="Arial" charset="0"/>
                <a:cs typeface="Arial" charset="0"/>
              </a:rPr>
              <a:t>(</a:t>
            </a:r>
            <a:r>
              <a:rPr lang="ru-RU" sz="1400" dirty="0" err="1" smtClean="0">
                <a:latin typeface="Arial" charset="0"/>
                <a:ea typeface="Arial" charset="0"/>
                <a:cs typeface="Arial" charset="0"/>
              </a:rPr>
              <a:t>Имашева</a:t>
            </a:r>
            <a:r>
              <a:rPr lang="ru-RU" sz="1400" dirty="0" smtClean="0">
                <a:latin typeface="Arial" charset="0"/>
                <a:ea typeface="Arial" charset="0"/>
                <a:cs typeface="Arial" charset="0"/>
              </a:rPr>
              <a:t> Б., </a:t>
            </a:r>
            <a:r>
              <a:rPr lang="ru-RU" sz="1400" dirty="0" err="1" smtClean="0">
                <a:latin typeface="Arial" charset="0"/>
                <a:ea typeface="Arial" charset="0"/>
                <a:cs typeface="Arial" charset="0"/>
              </a:rPr>
              <a:t>Алимжанова</a:t>
            </a:r>
            <a:r>
              <a:rPr lang="ru-RU" sz="1400" dirty="0" smtClean="0">
                <a:latin typeface="Arial" charset="0"/>
                <a:ea typeface="Arial" charset="0"/>
                <a:cs typeface="Arial" charset="0"/>
              </a:rPr>
              <a:t> Л.М.)</a:t>
            </a:r>
            <a:endParaRPr lang="ru-RU" sz="1400" dirty="0">
              <a:latin typeface="Arial" charset="0"/>
              <a:ea typeface="Arial" charset="0"/>
              <a:cs typeface="Arial" charset="0"/>
            </a:endParaRPr>
          </a:p>
        </p:txBody>
      </p:sp>
      <p:sp>
        <p:nvSpPr>
          <p:cNvPr id="9" name="Полилиния 8"/>
          <p:cNvSpPr/>
          <p:nvPr/>
        </p:nvSpPr>
        <p:spPr>
          <a:xfrm>
            <a:off x="6221686" y="1124752"/>
            <a:ext cx="2513765" cy="14711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lvl="0" algn="ctr" defTabSz="800100">
              <a:lnSpc>
                <a:spcPct val="90000"/>
              </a:lnSpc>
              <a:spcAft>
                <a:spcPct val="35000"/>
              </a:spcAft>
            </a:pPr>
            <a:r>
              <a:rPr lang="en-US" b="1" dirty="0" smtClean="0">
                <a:latin typeface="Arial" charset="0"/>
                <a:ea typeface="Arial" charset="0"/>
                <a:cs typeface="Arial" charset="0"/>
              </a:rPr>
              <a:t>Text Mining</a:t>
            </a:r>
            <a:endParaRPr lang="ru-RU" b="1" dirty="0" smtClean="0">
              <a:latin typeface="Arial" charset="0"/>
              <a:ea typeface="Arial" charset="0"/>
              <a:cs typeface="Arial" charset="0"/>
            </a:endParaRPr>
          </a:p>
          <a:p>
            <a:pPr lvl="0" algn="ctr" defTabSz="800100">
              <a:lnSpc>
                <a:spcPct val="90000"/>
              </a:lnSpc>
              <a:spcAft>
                <a:spcPct val="35000"/>
              </a:spcAft>
            </a:pPr>
            <a:r>
              <a:rPr lang="ru-RU" sz="1400" dirty="0" smtClean="0">
                <a:latin typeface="Arial" charset="0"/>
                <a:ea typeface="Arial" charset="0"/>
                <a:cs typeface="Arial" charset="0"/>
              </a:rPr>
              <a:t>(</a:t>
            </a:r>
            <a:r>
              <a:rPr lang="ru-RU" sz="1400" dirty="0" err="1" smtClean="0">
                <a:latin typeface="Arial" charset="0"/>
                <a:ea typeface="Arial" charset="0"/>
                <a:cs typeface="Arial" charset="0"/>
              </a:rPr>
              <a:t>Молдагулова</a:t>
            </a:r>
            <a:r>
              <a:rPr lang="ru-RU" sz="1400" dirty="0" smtClean="0">
                <a:latin typeface="Arial" charset="0"/>
                <a:ea typeface="Arial" charset="0"/>
                <a:cs typeface="Arial" charset="0"/>
              </a:rPr>
              <a:t> А.Н.)</a:t>
            </a:r>
            <a:endParaRPr lang="ru-RU" sz="1400" dirty="0">
              <a:latin typeface="Arial" charset="0"/>
              <a:ea typeface="Arial" charset="0"/>
              <a:cs typeface="Arial" charset="0"/>
            </a:endParaRPr>
          </a:p>
        </p:txBody>
      </p:sp>
      <p:sp>
        <p:nvSpPr>
          <p:cNvPr id="17" name="TextBox 16"/>
          <p:cNvSpPr txBox="1"/>
          <p:nvPr/>
        </p:nvSpPr>
        <p:spPr>
          <a:xfrm>
            <a:off x="827584" y="188648"/>
            <a:ext cx="4981044" cy="830997"/>
          </a:xfrm>
          <a:prstGeom prst="rect">
            <a:avLst/>
          </a:prstGeom>
          <a:noFill/>
        </p:spPr>
        <p:txBody>
          <a:bodyPr wrap="none" rtlCol="0">
            <a:spAutoFit/>
          </a:bodyPr>
          <a:lstStyle/>
          <a:p>
            <a:r>
              <a:rPr lang="ru-RU" sz="2400" b="1" dirty="0" err="1" smtClean="0">
                <a:solidFill>
                  <a:schemeClr val="bg2"/>
                </a:solidFill>
                <a:latin typeface="Arial" charset="0"/>
                <a:ea typeface="Arial" charset="0"/>
                <a:cs typeface="Arial" charset="0"/>
              </a:rPr>
              <a:t>Односеместровая</a:t>
            </a:r>
            <a:r>
              <a:rPr lang="ru-RU" sz="2400" b="1" dirty="0" smtClean="0">
                <a:solidFill>
                  <a:schemeClr val="bg2"/>
                </a:solidFill>
                <a:latin typeface="Arial" charset="0"/>
                <a:ea typeface="Arial" charset="0"/>
                <a:cs typeface="Arial" charset="0"/>
              </a:rPr>
              <a:t> дисциплина </a:t>
            </a:r>
          </a:p>
          <a:p>
            <a:pPr algn="ctr"/>
            <a:r>
              <a:rPr lang="ru-RU" sz="2400" b="1" dirty="0" smtClean="0">
                <a:solidFill>
                  <a:schemeClr val="bg2"/>
                </a:solidFill>
                <a:latin typeface="Arial" charset="0"/>
                <a:ea typeface="Arial" charset="0"/>
                <a:cs typeface="Arial" charset="0"/>
              </a:rPr>
              <a:t>выбора (семестр 5,6)</a:t>
            </a:r>
            <a:endParaRPr lang="ru-RU" sz="2400" b="1" dirty="0">
              <a:solidFill>
                <a:schemeClr val="bg2"/>
              </a:solidFill>
              <a:latin typeface="Arial" charset="0"/>
              <a:ea typeface="Arial" charset="0"/>
              <a:cs typeface="Arial" charset="0"/>
            </a:endParaRPr>
          </a:p>
        </p:txBody>
      </p:sp>
      <p:sp>
        <p:nvSpPr>
          <p:cNvPr id="21" name="TextBox 20"/>
          <p:cNvSpPr txBox="1"/>
          <p:nvPr/>
        </p:nvSpPr>
        <p:spPr>
          <a:xfrm>
            <a:off x="4932040" y="5929544"/>
            <a:ext cx="4033668" cy="307777"/>
          </a:xfrm>
          <a:prstGeom prst="rect">
            <a:avLst/>
          </a:prstGeom>
          <a:noFill/>
        </p:spPr>
        <p:txBody>
          <a:bodyPr wrap="none" rtlCol="0">
            <a:spAutoFit/>
          </a:bodyPr>
          <a:lstStyle/>
          <a:p>
            <a:r>
              <a:rPr lang="ru-RU" sz="1400" dirty="0" smtClean="0">
                <a:solidFill>
                  <a:schemeClr val="bg2"/>
                </a:solidFill>
                <a:latin typeface="Arial" charset="0"/>
                <a:ea typeface="Arial" charset="0"/>
                <a:cs typeface="Arial" charset="0"/>
              </a:rPr>
              <a:t>Кафедра ИС в праве менять преподавателей!</a:t>
            </a:r>
            <a:endParaRPr lang="ru-RU" sz="1400" dirty="0">
              <a:solidFill>
                <a:schemeClr val="bg2"/>
              </a:solidFill>
              <a:latin typeface="Arial" charset="0"/>
              <a:ea typeface="Arial" charset="0"/>
              <a:cs typeface="Arial" charset="0"/>
            </a:endParaRPr>
          </a:p>
        </p:txBody>
      </p:sp>
      <p:sp>
        <p:nvSpPr>
          <p:cNvPr id="22" name="Полилиния 21"/>
          <p:cNvSpPr/>
          <p:nvPr/>
        </p:nvSpPr>
        <p:spPr>
          <a:xfrm>
            <a:off x="3203850" y="4406076"/>
            <a:ext cx="2585775" cy="1327183"/>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bg1">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lvl="0" algn="ctr" defTabSz="800100">
              <a:lnSpc>
                <a:spcPct val="90000"/>
              </a:lnSpc>
              <a:spcAft>
                <a:spcPct val="35000"/>
              </a:spcAft>
            </a:pPr>
            <a:r>
              <a:rPr lang="en-US" b="1" dirty="0">
                <a:latin typeface="Arial" charset="0"/>
                <a:ea typeface="Arial" charset="0"/>
                <a:cs typeface="Arial" charset="0"/>
              </a:rPr>
              <a:t>Advanced Web </a:t>
            </a:r>
            <a:r>
              <a:rPr lang="en-US" b="1" dirty="0" smtClean="0">
                <a:latin typeface="Arial" charset="0"/>
                <a:ea typeface="Arial" charset="0"/>
                <a:cs typeface="Arial" charset="0"/>
              </a:rPr>
              <a:t>Development</a:t>
            </a:r>
            <a:endParaRPr lang="ru-RU" b="1" dirty="0" smtClean="0">
              <a:latin typeface="Arial" charset="0"/>
              <a:ea typeface="Arial" charset="0"/>
              <a:cs typeface="Arial" charset="0"/>
            </a:endParaRPr>
          </a:p>
          <a:p>
            <a:pPr lvl="0" algn="ctr" defTabSz="800100">
              <a:lnSpc>
                <a:spcPct val="90000"/>
              </a:lnSpc>
              <a:spcAft>
                <a:spcPct val="35000"/>
              </a:spcAft>
            </a:pPr>
            <a:r>
              <a:rPr lang="ru-RU" sz="1400" dirty="0" smtClean="0">
                <a:latin typeface="Arial" charset="0"/>
                <a:ea typeface="Arial" charset="0"/>
                <a:cs typeface="Arial" charset="0"/>
              </a:rPr>
              <a:t>(</a:t>
            </a:r>
            <a:r>
              <a:rPr lang="ru-RU" sz="1400" dirty="0" err="1" smtClean="0">
                <a:latin typeface="Arial" charset="0"/>
                <a:ea typeface="Arial" charset="0"/>
                <a:cs typeface="Arial" charset="0"/>
              </a:rPr>
              <a:t>Сейтжанов</a:t>
            </a:r>
            <a:r>
              <a:rPr lang="ru-RU" sz="1400" dirty="0" smtClean="0">
                <a:latin typeface="Arial" charset="0"/>
                <a:ea typeface="Arial" charset="0"/>
                <a:cs typeface="Arial" charset="0"/>
              </a:rPr>
              <a:t> Е)</a:t>
            </a:r>
            <a:endParaRPr lang="en-US" sz="1400" dirty="0" smtClean="0">
              <a:latin typeface="Arial" charset="0"/>
              <a:ea typeface="Arial" charset="0"/>
              <a:cs typeface="Arial" charset="0"/>
            </a:endParaRPr>
          </a:p>
          <a:p>
            <a:pPr lvl="0" algn="ctr" defTabSz="800100">
              <a:lnSpc>
                <a:spcPct val="90000"/>
              </a:lnSpc>
              <a:spcAft>
                <a:spcPct val="35000"/>
              </a:spcAft>
            </a:pPr>
            <a:endParaRPr lang="ru-RU" sz="1400" dirty="0">
              <a:latin typeface="Arial" charset="0"/>
              <a:ea typeface="Arial" charset="0"/>
              <a:cs typeface="Arial" charset="0"/>
            </a:endParaRPr>
          </a:p>
        </p:txBody>
      </p:sp>
      <p:sp>
        <p:nvSpPr>
          <p:cNvPr id="23" name="Полилиния 22"/>
          <p:cNvSpPr/>
          <p:nvPr/>
        </p:nvSpPr>
        <p:spPr>
          <a:xfrm>
            <a:off x="3261745" y="2749898"/>
            <a:ext cx="2451998" cy="14711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accent5">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algn="ctr" defTabSz="800100">
              <a:lnSpc>
                <a:spcPct val="90000"/>
              </a:lnSpc>
              <a:spcAft>
                <a:spcPct val="35000"/>
              </a:spcAft>
            </a:pPr>
            <a:r>
              <a:rPr lang="en-US" b="1" dirty="0">
                <a:latin typeface="Arial" charset="0"/>
                <a:ea typeface="Arial" charset="0"/>
                <a:cs typeface="Arial" charset="0"/>
              </a:rPr>
              <a:t>Parallel </a:t>
            </a:r>
            <a:r>
              <a:rPr lang="en-US" b="1" dirty="0" smtClean="0">
                <a:latin typeface="Arial" charset="0"/>
                <a:ea typeface="Arial" charset="0"/>
                <a:cs typeface="Arial" charset="0"/>
              </a:rPr>
              <a:t>programming</a:t>
            </a:r>
            <a:endParaRPr lang="ru-RU" b="1" dirty="0" smtClean="0">
              <a:latin typeface="Arial" charset="0"/>
              <a:ea typeface="Arial" charset="0"/>
              <a:cs typeface="Arial" charset="0"/>
            </a:endParaRPr>
          </a:p>
          <a:p>
            <a:pPr algn="ctr" defTabSz="800100">
              <a:lnSpc>
                <a:spcPct val="90000"/>
              </a:lnSpc>
              <a:spcAft>
                <a:spcPct val="35000"/>
              </a:spcAft>
            </a:pPr>
            <a:r>
              <a:rPr lang="ru-RU" sz="1400" dirty="0" smtClean="0">
                <a:latin typeface="Arial" charset="0"/>
                <a:ea typeface="Arial" charset="0"/>
                <a:cs typeface="Arial" charset="0"/>
              </a:rPr>
              <a:t>(</a:t>
            </a:r>
            <a:r>
              <a:rPr lang="ru-RU" sz="1400" dirty="0" err="1" smtClean="0">
                <a:latin typeface="Arial" charset="0"/>
                <a:ea typeface="Arial" charset="0"/>
                <a:cs typeface="Arial" charset="0"/>
              </a:rPr>
              <a:t>Найзабаева</a:t>
            </a:r>
            <a:r>
              <a:rPr lang="ru-RU" sz="1400" dirty="0" smtClean="0">
                <a:latin typeface="Arial" charset="0"/>
                <a:ea typeface="Arial" charset="0"/>
                <a:cs typeface="Arial" charset="0"/>
              </a:rPr>
              <a:t> Л.К.)</a:t>
            </a:r>
            <a:endParaRPr lang="ru-RU" sz="1400" dirty="0">
              <a:latin typeface="Arial" charset="0"/>
              <a:ea typeface="Arial" charset="0"/>
              <a:cs typeface="Arial" charset="0"/>
            </a:endParaRPr>
          </a:p>
        </p:txBody>
      </p:sp>
      <p:sp>
        <p:nvSpPr>
          <p:cNvPr id="24" name="Полилиния 23"/>
          <p:cNvSpPr/>
          <p:nvPr/>
        </p:nvSpPr>
        <p:spPr>
          <a:xfrm>
            <a:off x="6228190" y="2749898"/>
            <a:ext cx="2513765" cy="14711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lvl="0" algn="ctr" defTabSz="800100">
              <a:lnSpc>
                <a:spcPct val="90000"/>
              </a:lnSpc>
              <a:spcAft>
                <a:spcPct val="35000"/>
              </a:spcAft>
            </a:pPr>
            <a:r>
              <a:rPr lang="en-US" b="1" dirty="0" smtClean="0">
                <a:latin typeface="Arial" charset="0"/>
                <a:ea typeface="Arial" charset="0"/>
                <a:cs typeface="Arial" charset="0"/>
              </a:rPr>
              <a:t>MS Programming</a:t>
            </a:r>
            <a:endParaRPr lang="ru-RU" b="1" dirty="0" smtClean="0">
              <a:latin typeface="Arial" charset="0"/>
              <a:ea typeface="Arial" charset="0"/>
              <a:cs typeface="Arial" charset="0"/>
            </a:endParaRPr>
          </a:p>
          <a:p>
            <a:pPr lvl="0" algn="ctr" defTabSz="800100">
              <a:lnSpc>
                <a:spcPct val="90000"/>
              </a:lnSpc>
              <a:spcAft>
                <a:spcPct val="35000"/>
              </a:spcAft>
            </a:pPr>
            <a:r>
              <a:rPr lang="ru-RU" sz="1400" dirty="0" smtClean="0">
                <a:latin typeface="Arial" charset="0"/>
                <a:ea typeface="Arial" charset="0"/>
                <a:cs typeface="Arial" charset="0"/>
              </a:rPr>
              <a:t>(</a:t>
            </a:r>
            <a:r>
              <a:rPr lang="ru-RU" sz="1400" dirty="0" err="1" smtClean="0">
                <a:latin typeface="Arial" charset="0"/>
                <a:ea typeface="Arial" charset="0"/>
                <a:cs typeface="Arial" charset="0"/>
              </a:rPr>
              <a:t>Эмануэль</a:t>
            </a:r>
            <a:r>
              <a:rPr lang="ru-RU" sz="1400" dirty="0" smtClean="0">
                <a:latin typeface="Arial" charset="0"/>
                <a:ea typeface="Arial" charset="0"/>
                <a:cs typeface="Arial" charset="0"/>
              </a:rPr>
              <a:t>, </a:t>
            </a:r>
            <a:r>
              <a:rPr lang="ru-RU" sz="1400" dirty="0" err="1" smtClean="0">
                <a:latin typeface="Arial" charset="0"/>
                <a:ea typeface="Arial" charset="0"/>
                <a:cs typeface="Arial" charset="0"/>
              </a:rPr>
              <a:t>Байбатыров</a:t>
            </a:r>
            <a:r>
              <a:rPr lang="ru-RU" sz="1400" dirty="0" smtClean="0">
                <a:latin typeface="Arial" charset="0"/>
                <a:ea typeface="Arial" charset="0"/>
                <a:cs typeface="Arial" charset="0"/>
              </a:rPr>
              <a:t> Д., </a:t>
            </a:r>
            <a:r>
              <a:rPr lang="ru-RU" sz="1400" dirty="0" err="1" smtClean="0">
                <a:latin typeface="Arial" charset="0"/>
                <a:ea typeface="Arial" charset="0"/>
                <a:cs typeface="Arial" charset="0"/>
              </a:rPr>
              <a:t>Филько</a:t>
            </a:r>
            <a:r>
              <a:rPr lang="ru-RU" sz="1400" dirty="0" smtClean="0">
                <a:latin typeface="Arial" charset="0"/>
                <a:ea typeface="Arial" charset="0"/>
                <a:cs typeface="Arial" charset="0"/>
              </a:rPr>
              <a:t> И.)</a:t>
            </a:r>
            <a:endParaRPr lang="ru-RU" sz="1400" dirty="0">
              <a:latin typeface="Arial" charset="0"/>
              <a:ea typeface="Arial" charset="0"/>
              <a:cs typeface="Arial" charset="0"/>
            </a:endParaRPr>
          </a:p>
        </p:txBody>
      </p:sp>
      <p:sp>
        <p:nvSpPr>
          <p:cNvPr id="10" name="Полилиния 9"/>
          <p:cNvSpPr/>
          <p:nvPr/>
        </p:nvSpPr>
        <p:spPr>
          <a:xfrm>
            <a:off x="251521" y="2749898"/>
            <a:ext cx="2513765" cy="1471199"/>
          </a:xfrm>
          <a:custGeom>
            <a:avLst/>
            <a:gdLst>
              <a:gd name="connsiteX0" fmla="*/ 0 w 2451998"/>
              <a:gd name="connsiteY0" fmla="*/ 0 h 1471199"/>
              <a:gd name="connsiteX1" fmla="*/ 2451998 w 2451998"/>
              <a:gd name="connsiteY1" fmla="*/ 0 h 1471199"/>
              <a:gd name="connsiteX2" fmla="*/ 2451998 w 2451998"/>
              <a:gd name="connsiteY2" fmla="*/ 1471199 h 1471199"/>
              <a:gd name="connsiteX3" fmla="*/ 0 w 2451998"/>
              <a:gd name="connsiteY3" fmla="*/ 1471199 h 1471199"/>
              <a:gd name="connsiteX4" fmla="*/ 0 w 2451998"/>
              <a:gd name="connsiteY4" fmla="*/ 0 h 147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998" h="1471199">
                <a:moveTo>
                  <a:pt x="0" y="0"/>
                </a:moveTo>
                <a:lnTo>
                  <a:pt x="2451998" y="0"/>
                </a:lnTo>
                <a:lnTo>
                  <a:pt x="2451998" y="1471199"/>
                </a:lnTo>
                <a:lnTo>
                  <a:pt x="0" y="1471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28016" tIns="128016" rIns="128016" bIns="128016" numCol="1" spcCol="1270" anchor="ctr" anchorCtr="0">
            <a:noAutofit/>
          </a:bodyPr>
          <a:lstStyle/>
          <a:p>
            <a:pPr algn="ctr" defTabSz="800100">
              <a:lnSpc>
                <a:spcPct val="90000"/>
              </a:lnSpc>
              <a:spcAft>
                <a:spcPts val="0"/>
              </a:spcAft>
            </a:pPr>
            <a:r>
              <a:rPr lang="en-US" dirty="0" smtClean="0"/>
              <a:t/>
            </a:r>
            <a:br>
              <a:rPr lang="en-US" dirty="0" smtClean="0"/>
            </a:br>
            <a:r>
              <a:rPr lang="en-US" b="1" dirty="0" smtClean="0">
                <a:latin typeface="Arial" charset="0"/>
                <a:ea typeface="Arial" charset="0"/>
                <a:cs typeface="Arial" charset="0"/>
              </a:rPr>
              <a:t> Internet </a:t>
            </a:r>
            <a:r>
              <a:rPr lang="ru-RU" b="1" dirty="0" smtClean="0">
                <a:latin typeface="Arial" charset="0"/>
                <a:ea typeface="Arial" charset="0"/>
                <a:cs typeface="Arial" charset="0"/>
              </a:rPr>
              <a:t> </a:t>
            </a:r>
            <a:r>
              <a:rPr lang="en-US" b="1" dirty="0" smtClean="0">
                <a:latin typeface="Arial" charset="0"/>
                <a:ea typeface="Arial" charset="0"/>
                <a:cs typeface="Arial" charset="0"/>
              </a:rPr>
              <a:t>Psychology </a:t>
            </a:r>
            <a:endParaRPr lang="ru-RU" b="1" dirty="0" smtClean="0">
              <a:latin typeface="Arial" charset="0"/>
              <a:ea typeface="Arial" charset="0"/>
              <a:cs typeface="Arial" charset="0"/>
            </a:endParaRPr>
          </a:p>
          <a:p>
            <a:pPr algn="ctr" defTabSz="800100">
              <a:lnSpc>
                <a:spcPct val="90000"/>
              </a:lnSpc>
              <a:spcAft>
                <a:spcPts val="0"/>
              </a:spcAft>
            </a:pPr>
            <a:r>
              <a:rPr lang="ru-RU" sz="1400" b="1" dirty="0" smtClean="0">
                <a:latin typeface="Arial" charset="0"/>
                <a:ea typeface="Arial" charset="0"/>
                <a:cs typeface="Arial" charset="0"/>
              </a:rPr>
              <a:t>(</a:t>
            </a:r>
            <a:r>
              <a:rPr lang="ru-RU" sz="1400" b="1" dirty="0" err="1" smtClean="0">
                <a:latin typeface="Arial" charset="0"/>
                <a:ea typeface="Arial" charset="0"/>
                <a:cs typeface="Arial" charset="0"/>
              </a:rPr>
              <a:t>Рухани</a:t>
            </a:r>
            <a:r>
              <a:rPr lang="ru-RU" sz="1400" b="1" dirty="0" smtClean="0">
                <a:latin typeface="Arial" charset="0"/>
                <a:ea typeface="Arial" charset="0"/>
                <a:cs typeface="Arial" charset="0"/>
              </a:rPr>
              <a:t> </a:t>
            </a:r>
            <a:r>
              <a:rPr lang="ru-RU" sz="1400" b="1" dirty="0" err="1" smtClean="0">
                <a:latin typeface="Arial" charset="0"/>
                <a:ea typeface="Arial" charset="0"/>
                <a:cs typeface="Arial" charset="0"/>
              </a:rPr>
              <a:t>Жаңғыру</a:t>
            </a:r>
            <a:r>
              <a:rPr lang="ru-RU" sz="1400" b="1" dirty="0" smtClean="0">
                <a:latin typeface="Arial" charset="0"/>
                <a:ea typeface="Arial" charset="0"/>
                <a:cs typeface="Arial" charset="0"/>
              </a:rPr>
              <a:t>)</a:t>
            </a:r>
            <a:r>
              <a:rPr lang="en-US" sz="1400" b="1" dirty="0" smtClean="0">
                <a:latin typeface="Arial" charset="0"/>
                <a:ea typeface="Arial" charset="0"/>
                <a:cs typeface="Arial" charset="0"/>
              </a:rPr>
              <a:t> </a:t>
            </a:r>
            <a:endParaRPr lang="en-US" b="1" dirty="0" smtClean="0">
              <a:latin typeface="Arial" charset="0"/>
              <a:ea typeface="Arial" charset="0"/>
              <a:cs typeface="Arial" charset="0"/>
            </a:endParaRPr>
          </a:p>
          <a:p>
            <a:pPr lvl="0" algn="ctr" defTabSz="800100">
              <a:lnSpc>
                <a:spcPct val="90000"/>
              </a:lnSpc>
              <a:spcAft>
                <a:spcPts val="0"/>
              </a:spcAft>
            </a:pPr>
            <a:endParaRPr lang="ru-RU" sz="600" dirty="0" smtClean="0">
              <a:latin typeface="Arial" charset="0"/>
              <a:ea typeface="Arial" charset="0"/>
              <a:cs typeface="Arial" charset="0"/>
            </a:endParaRPr>
          </a:p>
          <a:p>
            <a:pPr lvl="0" algn="ctr" defTabSz="800100">
              <a:lnSpc>
                <a:spcPct val="90000"/>
              </a:lnSpc>
              <a:spcAft>
                <a:spcPts val="0"/>
              </a:spcAft>
            </a:pPr>
            <a:r>
              <a:rPr lang="ru-RU" sz="1400" dirty="0" smtClean="0">
                <a:latin typeface="Arial" charset="0"/>
                <a:ea typeface="Arial" charset="0"/>
                <a:cs typeface="Arial" charset="0"/>
              </a:rPr>
              <a:t>(Сербин В.В., </a:t>
            </a:r>
            <a:r>
              <a:rPr lang="ru-RU" sz="1400" dirty="0" err="1" smtClean="0">
                <a:latin typeface="Arial" charset="0"/>
                <a:ea typeface="Arial" charset="0"/>
                <a:cs typeface="Arial" charset="0"/>
              </a:rPr>
              <a:t>Дуйсебекова</a:t>
            </a:r>
            <a:r>
              <a:rPr lang="ru-RU" sz="1400" dirty="0" smtClean="0">
                <a:latin typeface="Arial" charset="0"/>
                <a:ea typeface="Arial" charset="0"/>
                <a:cs typeface="Arial" charset="0"/>
              </a:rPr>
              <a:t> Г.С.)</a:t>
            </a:r>
            <a:endParaRPr lang="ru-RU" sz="1400" dirty="0">
              <a:latin typeface="Arial" charset="0"/>
              <a:ea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t>Продолжение в магистратуре и </a:t>
            </a:r>
            <a:r>
              <a:rPr lang="en-US" sz="3600" b="1" dirty="0"/>
              <a:t>P</a:t>
            </a:r>
            <a:r>
              <a:rPr lang="en-US" sz="3600" b="1" dirty="0" smtClean="0"/>
              <a:t>hD</a:t>
            </a:r>
            <a:endParaRPr lang="ru-RU" sz="3600" b="1" dirty="0"/>
          </a:p>
        </p:txBody>
      </p:sp>
      <p:graphicFrame>
        <p:nvGraphicFramePr>
          <p:cNvPr id="3" name="Схема 2"/>
          <p:cNvGraphicFramePr/>
          <p:nvPr>
            <p:extLst>
              <p:ext uri="{D42A27DB-BD31-4B8C-83A1-F6EECF244321}">
                <p14:modId xmlns:p14="http://schemas.microsoft.com/office/powerpoint/2010/main" xmlns="" val="42802754"/>
              </p:ext>
            </p:extLst>
          </p:nvPr>
        </p:nvGraphicFramePr>
        <p:xfrm>
          <a:off x="489164" y="4811555"/>
          <a:ext cx="3240360" cy="188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extLst>
              <p:ext uri="{D42A27DB-BD31-4B8C-83A1-F6EECF244321}">
                <p14:modId xmlns:p14="http://schemas.microsoft.com/office/powerpoint/2010/main" xmlns="" val="3533319658"/>
              </p:ext>
            </p:extLst>
          </p:nvPr>
        </p:nvGraphicFramePr>
        <p:xfrm>
          <a:off x="5004048" y="4671215"/>
          <a:ext cx="3240360" cy="1885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2" name="Группа 11"/>
          <p:cNvGrpSpPr/>
          <p:nvPr/>
        </p:nvGrpSpPr>
        <p:grpSpPr>
          <a:xfrm>
            <a:off x="1187624" y="1356302"/>
            <a:ext cx="6624736" cy="2961880"/>
            <a:chOff x="251520" y="2636912"/>
            <a:chExt cx="8496944" cy="3165778"/>
          </a:xfrm>
        </p:grpSpPr>
        <p:sp>
          <p:nvSpPr>
            <p:cNvPr id="5" name="Прямоугольник 4"/>
            <p:cNvSpPr/>
            <p:nvPr/>
          </p:nvSpPr>
          <p:spPr>
            <a:xfrm>
              <a:off x="251520" y="2636912"/>
              <a:ext cx="3816424" cy="792088"/>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nchor="ctr">
              <a:noAutofit/>
            </a:bodyPr>
            <a:lstStyle/>
            <a:p>
              <a:pPr marL="180975" indent="-180975" algn="ctr">
                <a:lnSpc>
                  <a:spcPct val="110000"/>
                </a:lnSpc>
              </a:pPr>
              <a:r>
                <a:rPr lang="ru-RU" sz="1200" b="1" dirty="0" err="1" smtClean="0">
                  <a:solidFill>
                    <a:srgbClr val="000000"/>
                  </a:solidFill>
                </a:rPr>
                <a:t>Бакалавриат</a:t>
              </a:r>
              <a:r>
                <a:rPr lang="ru-RU" sz="1200" b="1" dirty="0" smtClean="0">
                  <a:solidFill>
                    <a:srgbClr val="000000"/>
                  </a:solidFill>
                </a:rPr>
                <a:t> (4 года)</a:t>
              </a:r>
            </a:p>
          </p:txBody>
        </p:sp>
        <p:sp>
          <p:nvSpPr>
            <p:cNvPr id="6" name="Прямоугольник 5"/>
            <p:cNvSpPr/>
            <p:nvPr/>
          </p:nvSpPr>
          <p:spPr>
            <a:xfrm>
              <a:off x="4067944" y="2636912"/>
              <a:ext cx="1944216" cy="792088"/>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marL="180975" indent="-180975" algn="ctr">
                <a:lnSpc>
                  <a:spcPct val="110000"/>
                </a:lnSpc>
              </a:pPr>
              <a:r>
                <a:rPr lang="ru-RU" sz="1200" b="1" dirty="0" smtClean="0">
                  <a:solidFill>
                    <a:srgbClr val="000000"/>
                  </a:solidFill>
                </a:rPr>
                <a:t>Магистратура</a:t>
              </a:r>
            </a:p>
            <a:p>
              <a:pPr marL="180975" indent="-180975" algn="ctr">
                <a:lnSpc>
                  <a:spcPct val="110000"/>
                </a:lnSpc>
              </a:pPr>
              <a:r>
                <a:rPr lang="ru-RU" sz="1200" b="1" dirty="0" smtClean="0">
                  <a:solidFill>
                    <a:srgbClr val="000000"/>
                  </a:solidFill>
                </a:rPr>
                <a:t>(2 года)</a:t>
              </a:r>
            </a:p>
          </p:txBody>
        </p:sp>
        <p:sp>
          <p:nvSpPr>
            <p:cNvPr id="7" name="Прямоугольник 6"/>
            <p:cNvSpPr/>
            <p:nvPr/>
          </p:nvSpPr>
          <p:spPr>
            <a:xfrm>
              <a:off x="6012160" y="2636912"/>
              <a:ext cx="2520280" cy="792088"/>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marL="180975" indent="-180975" algn="ctr">
                <a:lnSpc>
                  <a:spcPct val="110000"/>
                </a:lnSpc>
              </a:pPr>
              <a:r>
                <a:rPr lang="ru-RU" sz="1200" b="1" dirty="0" smtClean="0">
                  <a:solidFill>
                    <a:srgbClr val="000000"/>
                  </a:solidFill>
                </a:rPr>
                <a:t>Докторантура (3 года)</a:t>
              </a:r>
            </a:p>
          </p:txBody>
        </p:sp>
        <p:sp>
          <p:nvSpPr>
            <p:cNvPr id="8" name="Стрелка вправо 7"/>
            <p:cNvSpPr/>
            <p:nvPr/>
          </p:nvSpPr>
          <p:spPr>
            <a:xfrm>
              <a:off x="251520" y="4077072"/>
              <a:ext cx="8280920" cy="1008112"/>
            </a:xfrm>
            <a:prstGeom prst="rightArrow">
              <a:avLst/>
            </a:prstGeom>
            <a:solidFill>
              <a:srgbClr val="FFCCFF"/>
            </a:solidFill>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marL="180975" indent="-180975" algn="ctr">
                <a:lnSpc>
                  <a:spcPct val="110000"/>
                </a:lnSpc>
              </a:pPr>
              <a:endParaRPr lang="ru-RU" sz="1400" b="1" dirty="0" smtClean="0">
                <a:solidFill>
                  <a:srgbClr val="000000">
                    <a:lumMod val="65000"/>
                    <a:lumOff val="35000"/>
                  </a:srgbClr>
                </a:solidFill>
              </a:endParaRPr>
            </a:p>
          </p:txBody>
        </p:sp>
        <p:sp>
          <p:nvSpPr>
            <p:cNvPr id="9" name="TextBox 8"/>
            <p:cNvSpPr txBox="1"/>
            <p:nvPr/>
          </p:nvSpPr>
          <p:spPr>
            <a:xfrm>
              <a:off x="1259632" y="5157194"/>
              <a:ext cx="2520280" cy="559239"/>
            </a:xfrm>
            <a:prstGeom prst="rect">
              <a:avLst/>
            </a:prstGeom>
            <a:noFill/>
          </p:spPr>
          <p:txBody>
            <a:bodyPr wrap="square" rtlCol="0">
              <a:spAutoFit/>
            </a:bodyPr>
            <a:lstStyle/>
            <a:p>
              <a:r>
                <a:rPr lang="ru-RU" sz="1400" dirty="0" smtClean="0">
                  <a:solidFill>
                    <a:srgbClr val="000000"/>
                  </a:solidFill>
                </a:rPr>
                <a:t>Бакалавр техники и технологий по ИС</a:t>
              </a:r>
              <a:endParaRPr lang="ru-RU" sz="1400" dirty="0">
                <a:solidFill>
                  <a:srgbClr val="000000"/>
                </a:solidFill>
              </a:endParaRPr>
            </a:p>
          </p:txBody>
        </p:sp>
        <p:sp>
          <p:nvSpPr>
            <p:cNvPr id="10" name="TextBox 9"/>
            <p:cNvSpPr txBox="1"/>
            <p:nvPr/>
          </p:nvSpPr>
          <p:spPr>
            <a:xfrm>
              <a:off x="4788024" y="5013176"/>
              <a:ext cx="1728192" cy="789514"/>
            </a:xfrm>
            <a:prstGeom prst="rect">
              <a:avLst/>
            </a:prstGeom>
            <a:noFill/>
          </p:spPr>
          <p:txBody>
            <a:bodyPr wrap="square" rtlCol="0">
              <a:spAutoFit/>
            </a:bodyPr>
            <a:lstStyle/>
            <a:p>
              <a:r>
                <a:rPr lang="ru-RU" sz="1400" dirty="0" smtClean="0">
                  <a:solidFill>
                    <a:srgbClr val="000000"/>
                  </a:solidFill>
                </a:rPr>
                <a:t>Магистр технических наук по ИС</a:t>
              </a:r>
              <a:endParaRPr lang="ru-RU" sz="1400" dirty="0">
                <a:solidFill>
                  <a:srgbClr val="000000"/>
                </a:solidFill>
              </a:endParaRPr>
            </a:p>
          </p:txBody>
        </p:sp>
        <p:sp>
          <p:nvSpPr>
            <p:cNvPr id="11" name="TextBox 10"/>
            <p:cNvSpPr txBox="1"/>
            <p:nvPr/>
          </p:nvSpPr>
          <p:spPr>
            <a:xfrm>
              <a:off x="7740352" y="5301208"/>
              <a:ext cx="1008112" cy="328965"/>
            </a:xfrm>
            <a:prstGeom prst="rect">
              <a:avLst/>
            </a:prstGeom>
            <a:noFill/>
          </p:spPr>
          <p:txBody>
            <a:bodyPr wrap="square" rtlCol="0">
              <a:spAutoFit/>
            </a:bodyPr>
            <a:lstStyle/>
            <a:p>
              <a:r>
                <a:rPr lang="en-US" sz="1400" dirty="0" smtClean="0">
                  <a:solidFill>
                    <a:srgbClr val="000000"/>
                  </a:solidFill>
                </a:rPr>
                <a:t>PhD</a:t>
              </a:r>
              <a:endParaRPr lang="ru-RU" sz="1400" dirty="0">
                <a:solidFill>
                  <a:srgbClr val="000000"/>
                </a:solidFill>
              </a:endParaRPr>
            </a:p>
          </p:txBody>
        </p:sp>
      </p:grpSp>
    </p:spTree>
    <p:extLst>
      <p:ext uri="{BB962C8B-B14F-4D97-AF65-F5344CB8AC3E}">
        <p14:creationId xmlns:p14="http://schemas.microsoft.com/office/powerpoint/2010/main" xmlns="" val="2969992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7884" y="416457"/>
            <a:ext cx="8321675" cy="609398"/>
          </a:xfrm>
        </p:spPr>
        <p:txBody>
          <a:bodyPr/>
          <a:lstStyle/>
          <a:p>
            <a:r>
              <a:rPr lang="ru-RU" sz="3200" dirty="0" smtClean="0"/>
              <a:t>Академическая мобильность</a:t>
            </a:r>
            <a:endParaRPr lang="ru-RU" sz="3200" dirty="0"/>
          </a:p>
        </p:txBody>
      </p:sp>
      <p:pic>
        <p:nvPicPr>
          <p:cNvPr id="3" name="Picture 6" descr="C:\Users\Daniyar\Desktop\новый преза\1233210-01.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3744659" y="2068886"/>
            <a:ext cx="5170098" cy="437255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xmlns=""/>
              </a:ext>
            </a:extLst>
          </a:blip>
          <a:srcRect r="68778"/>
          <a:stretch/>
        </p:blipFill>
        <p:spPr>
          <a:xfrm>
            <a:off x="1716187" y="1182351"/>
            <a:ext cx="1941173" cy="1071032"/>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xmlns=""/>
              </a:ext>
            </a:extLst>
          </a:blip>
          <a:srcRect l="33257"/>
          <a:stretch/>
        </p:blipFill>
        <p:spPr>
          <a:xfrm>
            <a:off x="3784073" y="1355169"/>
            <a:ext cx="3117686" cy="804682"/>
          </a:xfrm>
          <a:prstGeom prst="rect">
            <a:avLst/>
          </a:prstGeom>
        </p:spPr>
      </p:pic>
      <p:grpSp>
        <p:nvGrpSpPr>
          <p:cNvPr id="19" name="Группа 18"/>
          <p:cNvGrpSpPr/>
          <p:nvPr/>
        </p:nvGrpSpPr>
        <p:grpSpPr>
          <a:xfrm>
            <a:off x="496994" y="2737721"/>
            <a:ext cx="7387377" cy="3266405"/>
            <a:chOff x="1702900" y="2519943"/>
            <a:chExt cx="5431941" cy="1988341"/>
          </a:xfrm>
        </p:grpSpPr>
        <p:pic>
          <p:nvPicPr>
            <p:cNvPr id="6" name="Picture 2" descr="C:\Users\daniy\OneDrive\Рабочий стол\Рисунок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88212" y="2911026"/>
              <a:ext cx="4614031" cy="135221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7"/>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2312424" y="3260282"/>
              <a:ext cx="457847" cy="220084"/>
            </a:xfrm>
            <a:prstGeom prst="rect">
              <a:avLst/>
            </a:prstGeom>
          </p:spPr>
        </p:pic>
        <p:pic>
          <p:nvPicPr>
            <p:cNvPr id="8" name="Picture 2" descr="C:\Users\Daniyar\Desktop\GITI.png"/>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3100427" y="3709488"/>
              <a:ext cx="376894" cy="20900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Картинки по запросу carnegie mellon university"/>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3803275" y="3150069"/>
              <a:ext cx="447399" cy="44739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4"/>
            <p:cNvPicPr>
              <a:picLocks noChangeAspect="1"/>
            </p:cNvPicPr>
            <p:nvPr/>
          </p:nvPicPr>
          <p:blipFill>
            <a:blip r:embed="rId9" cstate="print"/>
            <a:stretch>
              <a:fillRect/>
            </a:stretch>
          </p:blipFill>
          <p:spPr>
            <a:xfrm>
              <a:off x="4506874" y="3565523"/>
              <a:ext cx="513286" cy="513286"/>
            </a:xfrm>
            <a:prstGeom prst="rect">
              <a:avLst/>
            </a:prstGeom>
          </p:spPr>
        </p:pic>
        <p:pic>
          <p:nvPicPr>
            <p:cNvPr id="11" name="Picture 6" descr="Картинки по запросу purdue university logo"/>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5985987" y="3700685"/>
              <a:ext cx="531915" cy="27836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Картинки по запросу inha logo"/>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5270490" y="3169059"/>
              <a:ext cx="455244" cy="43703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Прямоугольник 12"/>
            <p:cNvSpPr/>
            <p:nvPr/>
          </p:nvSpPr>
          <p:spPr>
            <a:xfrm>
              <a:off x="1702900" y="2519943"/>
              <a:ext cx="1765795" cy="262291"/>
            </a:xfrm>
            <a:prstGeom prst="rect">
              <a:avLst/>
            </a:prstGeom>
            <a:noFill/>
          </p:spPr>
          <p:txBody>
            <a:bodyPr>
              <a:spAutoFit/>
            </a:bodyPr>
            <a:lstStyle/>
            <a:p>
              <a:pPr algn="ctr"/>
              <a:r>
                <a:rPr lang="en-US" sz="1100" dirty="0" err="1">
                  <a:solidFill>
                    <a:srgbClr val="53326C">
                      <a:lumMod val="50000"/>
                    </a:srgbClr>
                  </a:solidFill>
                  <a:latin typeface="Segoe"/>
                </a:rPr>
                <a:t>Universiti</a:t>
              </a:r>
              <a:r>
                <a:rPr lang="en-US" sz="1100" dirty="0">
                  <a:solidFill>
                    <a:srgbClr val="53326C">
                      <a:lumMod val="50000"/>
                    </a:srgbClr>
                  </a:solidFill>
                  <a:latin typeface="Segoe"/>
                </a:rPr>
                <a:t> </a:t>
              </a:r>
              <a:r>
                <a:rPr lang="en-US" sz="1100" dirty="0" err="1" smtClean="0">
                  <a:solidFill>
                    <a:srgbClr val="53326C">
                      <a:lumMod val="50000"/>
                    </a:srgbClr>
                  </a:solidFill>
                  <a:latin typeface="Segoe"/>
                </a:rPr>
                <a:t>Tenaga</a:t>
              </a:r>
              <a:endParaRPr lang="kk-KZ" sz="1100" dirty="0">
                <a:solidFill>
                  <a:srgbClr val="53326C">
                    <a:lumMod val="50000"/>
                  </a:srgbClr>
                </a:solidFill>
                <a:latin typeface="Segoe"/>
              </a:endParaRPr>
            </a:p>
            <a:p>
              <a:pPr algn="ctr"/>
              <a:r>
                <a:rPr lang="en-US" sz="1100" dirty="0" err="1" smtClean="0">
                  <a:solidFill>
                    <a:srgbClr val="53326C">
                      <a:lumMod val="50000"/>
                    </a:srgbClr>
                  </a:solidFill>
                  <a:latin typeface="Segoe"/>
                </a:rPr>
                <a:t>Nasional</a:t>
              </a:r>
              <a:endParaRPr lang="id-ID" sz="1100" dirty="0">
                <a:solidFill>
                  <a:srgbClr val="53326C">
                    <a:lumMod val="50000"/>
                  </a:srgbClr>
                </a:solidFill>
                <a:latin typeface="Segoe"/>
              </a:endParaRPr>
            </a:p>
          </p:txBody>
        </p:sp>
        <p:sp>
          <p:nvSpPr>
            <p:cNvPr id="14" name="Прямоугольник 13"/>
            <p:cNvSpPr/>
            <p:nvPr/>
          </p:nvSpPr>
          <p:spPr>
            <a:xfrm>
              <a:off x="2405976" y="4245993"/>
              <a:ext cx="1765795" cy="262291"/>
            </a:xfrm>
            <a:prstGeom prst="rect">
              <a:avLst/>
            </a:prstGeom>
          </p:spPr>
          <p:txBody>
            <a:bodyPr>
              <a:spAutoFit/>
            </a:bodyPr>
            <a:lstStyle/>
            <a:p>
              <a:pPr algn="ctr"/>
              <a:r>
                <a:rPr lang="en-US" sz="1100" dirty="0">
                  <a:solidFill>
                    <a:srgbClr val="53326C">
                      <a:lumMod val="50000"/>
                    </a:srgbClr>
                  </a:solidFill>
                  <a:latin typeface="Segoe"/>
                </a:rPr>
                <a:t>Geneva information </a:t>
              </a:r>
            </a:p>
            <a:p>
              <a:pPr algn="ctr"/>
              <a:r>
                <a:rPr lang="en-US" sz="1100" dirty="0">
                  <a:solidFill>
                    <a:srgbClr val="53326C">
                      <a:lumMod val="50000"/>
                    </a:srgbClr>
                  </a:solidFill>
                  <a:latin typeface="Segoe"/>
                </a:rPr>
                <a:t>technology institute</a:t>
              </a:r>
              <a:endParaRPr lang="id-ID" sz="1100" dirty="0">
                <a:solidFill>
                  <a:srgbClr val="53326C">
                    <a:lumMod val="50000"/>
                  </a:srgbClr>
                </a:solidFill>
                <a:latin typeface="Segoe"/>
              </a:endParaRPr>
            </a:p>
          </p:txBody>
        </p:sp>
        <p:sp>
          <p:nvSpPr>
            <p:cNvPr id="15" name="Прямоугольник 14"/>
            <p:cNvSpPr/>
            <p:nvPr/>
          </p:nvSpPr>
          <p:spPr>
            <a:xfrm>
              <a:off x="3143500" y="2520027"/>
              <a:ext cx="1765795" cy="262291"/>
            </a:xfrm>
            <a:prstGeom prst="rect">
              <a:avLst/>
            </a:prstGeom>
            <a:noFill/>
          </p:spPr>
          <p:txBody>
            <a:bodyPr>
              <a:spAutoFit/>
            </a:bodyPr>
            <a:lstStyle/>
            <a:p>
              <a:pPr algn="ctr"/>
              <a:r>
                <a:rPr lang="en-US" sz="1100" dirty="0">
                  <a:solidFill>
                    <a:srgbClr val="53326C">
                      <a:lumMod val="50000"/>
                    </a:srgbClr>
                  </a:solidFill>
                  <a:latin typeface="Segoe"/>
                </a:rPr>
                <a:t>Carnegie </a:t>
              </a:r>
              <a:r>
                <a:rPr lang="en-US" sz="1100" dirty="0" smtClean="0">
                  <a:solidFill>
                    <a:srgbClr val="53326C">
                      <a:lumMod val="50000"/>
                    </a:srgbClr>
                  </a:solidFill>
                  <a:latin typeface="Segoe"/>
                </a:rPr>
                <a:t>Mellon</a:t>
              </a:r>
              <a:endParaRPr lang="kk-KZ" sz="1100" dirty="0" smtClean="0">
                <a:solidFill>
                  <a:srgbClr val="53326C">
                    <a:lumMod val="50000"/>
                  </a:srgbClr>
                </a:solidFill>
                <a:latin typeface="Segoe"/>
              </a:endParaRPr>
            </a:p>
            <a:p>
              <a:pPr algn="ctr"/>
              <a:r>
                <a:rPr lang="en-US" sz="1100" dirty="0" smtClean="0">
                  <a:solidFill>
                    <a:srgbClr val="53326C">
                      <a:lumMod val="50000"/>
                    </a:srgbClr>
                  </a:solidFill>
                  <a:latin typeface="Segoe"/>
                </a:rPr>
                <a:t>University</a:t>
              </a:r>
              <a:endParaRPr lang="id-ID" sz="1100" dirty="0">
                <a:solidFill>
                  <a:srgbClr val="53326C">
                    <a:lumMod val="50000"/>
                  </a:srgbClr>
                </a:solidFill>
                <a:latin typeface="Segoe"/>
              </a:endParaRPr>
            </a:p>
          </p:txBody>
        </p:sp>
        <p:sp>
          <p:nvSpPr>
            <p:cNvPr id="16" name="Прямоугольник 15"/>
            <p:cNvSpPr/>
            <p:nvPr/>
          </p:nvSpPr>
          <p:spPr>
            <a:xfrm>
              <a:off x="3695210" y="4245993"/>
              <a:ext cx="2136613" cy="262291"/>
            </a:xfrm>
            <a:prstGeom prst="rect">
              <a:avLst/>
            </a:prstGeom>
          </p:spPr>
          <p:txBody>
            <a:bodyPr>
              <a:spAutoFit/>
            </a:bodyPr>
            <a:lstStyle/>
            <a:p>
              <a:pPr algn="ctr"/>
              <a:r>
                <a:rPr lang="en-US" sz="1100" dirty="0">
                  <a:solidFill>
                    <a:srgbClr val="53326C">
                      <a:lumMod val="50000"/>
                    </a:srgbClr>
                  </a:solidFill>
                  <a:latin typeface="Segoe"/>
                </a:rPr>
                <a:t>Korea Advanced Institute </a:t>
              </a:r>
            </a:p>
            <a:p>
              <a:pPr algn="ctr"/>
              <a:r>
                <a:rPr lang="en-US" sz="1100" dirty="0">
                  <a:solidFill>
                    <a:srgbClr val="53326C">
                      <a:lumMod val="50000"/>
                    </a:srgbClr>
                  </a:solidFill>
                  <a:latin typeface="Segoe"/>
                </a:rPr>
                <a:t>of Science and </a:t>
              </a:r>
              <a:r>
                <a:rPr lang="en-US" sz="1100" dirty="0" smtClean="0">
                  <a:solidFill>
                    <a:srgbClr val="53326C">
                      <a:lumMod val="50000"/>
                    </a:srgbClr>
                  </a:solidFill>
                  <a:latin typeface="Segoe"/>
                </a:rPr>
                <a:t>Technology</a:t>
              </a:r>
              <a:endParaRPr lang="id-ID" sz="1100" dirty="0">
                <a:solidFill>
                  <a:srgbClr val="53326C">
                    <a:lumMod val="50000"/>
                  </a:srgbClr>
                </a:solidFill>
                <a:latin typeface="Segoe"/>
              </a:endParaRPr>
            </a:p>
          </p:txBody>
        </p:sp>
        <p:sp>
          <p:nvSpPr>
            <p:cNvPr id="17" name="Прямоугольник 16"/>
            <p:cNvSpPr/>
            <p:nvPr/>
          </p:nvSpPr>
          <p:spPr>
            <a:xfrm>
              <a:off x="4607489" y="2647712"/>
              <a:ext cx="1765795" cy="159248"/>
            </a:xfrm>
            <a:prstGeom prst="rect">
              <a:avLst/>
            </a:prstGeom>
            <a:noFill/>
          </p:spPr>
          <p:txBody>
            <a:bodyPr>
              <a:spAutoFit/>
            </a:bodyPr>
            <a:lstStyle/>
            <a:p>
              <a:pPr algn="ctr"/>
              <a:r>
                <a:rPr lang="en-US" sz="1100" dirty="0" err="1">
                  <a:solidFill>
                    <a:srgbClr val="53326C">
                      <a:lumMod val="50000"/>
                    </a:srgbClr>
                  </a:solidFill>
                  <a:latin typeface="Segoe"/>
                </a:rPr>
                <a:t>Inha</a:t>
              </a:r>
              <a:r>
                <a:rPr lang="en-US" sz="1100" dirty="0">
                  <a:solidFill>
                    <a:srgbClr val="53326C">
                      <a:lumMod val="50000"/>
                    </a:srgbClr>
                  </a:solidFill>
                  <a:latin typeface="Segoe"/>
                </a:rPr>
                <a:t> University</a:t>
              </a:r>
            </a:p>
          </p:txBody>
        </p:sp>
        <p:sp>
          <p:nvSpPr>
            <p:cNvPr id="18" name="Прямоугольник 17"/>
            <p:cNvSpPr/>
            <p:nvPr/>
          </p:nvSpPr>
          <p:spPr>
            <a:xfrm>
              <a:off x="5369046" y="4281631"/>
              <a:ext cx="1765795" cy="159248"/>
            </a:xfrm>
            <a:prstGeom prst="rect">
              <a:avLst/>
            </a:prstGeom>
          </p:spPr>
          <p:txBody>
            <a:bodyPr>
              <a:spAutoFit/>
            </a:bodyPr>
            <a:lstStyle/>
            <a:p>
              <a:pPr algn="ctr"/>
              <a:r>
                <a:rPr lang="en-US" sz="1100" dirty="0">
                  <a:solidFill>
                    <a:srgbClr val="53326C">
                      <a:lumMod val="50000"/>
                    </a:srgbClr>
                  </a:solidFill>
                </a:rPr>
                <a:t>Purdue University</a:t>
              </a:r>
              <a:endParaRPr lang="id-ID" sz="1100" dirty="0">
                <a:solidFill>
                  <a:srgbClr val="53326C">
                    <a:lumMod val="50000"/>
                  </a:srgbClr>
                </a:solidFill>
              </a:endParaRPr>
            </a:p>
          </p:txBody>
        </p:sp>
      </p:grpSp>
    </p:spTree>
    <p:extLst>
      <p:ext uri="{BB962C8B-B14F-4D97-AF65-F5344CB8AC3E}">
        <p14:creationId xmlns:p14="http://schemas.microsoft.com/office/powerpoint/2010/main" xmlns="" val="4842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318255"/>
            <a:ext cx="5832648" cy="707886"/>
          </a:xfrm>
          <a:prstGeom prst="rect">
            <a:avLst/>
          </a:prstGeom>
          <a:noFill/>
        </p:spPr>
        <p:txBody>
          <a:bodyPr wrap="square" rtlCol="0">
            <a:spAutoFit/>
          </a:bodyPr>
          <a:lstStyle/>
          <a:p>
            <a:pPr algn="ctr"/>
            <a:r>
              <a:rPr lang="ru-RU" sz="2000" b="1" dirty="0" smtClean="0">
                <a:solidFill>
                  <a:srgbClr val="A00E18">
                    <a:lumMod val="75000"/>
                  </a:srgbClr>
                </a:solidFill>
              </a:rPr>
              <a:t>Информация о кафедре</a:t>
            </a:r>
            <a:r>
              <a:rPr lang="en-US" sz="2000" b="1" dirty="0" smtClean="0">
                <a:solidFill>
                  <a:srgbClr val="A00E18">
                    <a:lumMod val="75000"/>
                  </a:srgbClr>
                </a:solidFill>
              </a:rPr>
              <a:t> </a:t>
            </a:r>
            <a:endParaRPr lang="ru-RU" sz="2000" b="1" dirty="0" smtClean="0">
              <a:solidFill>
                <a:srgbClr val="A00E18">
                  <a:lumMod val="75000"/>
                </a:srgbClr>
              </a:solidFill>
            </a:endParaRPr>
          </a:p>
          <a:p>
            <a:pPr algn="ctr"/>
            <a:r>
              <a:rPr lang="ru-RU" sz="2000" b="1" dirty="0" smtClean="0">
                <a:solidFill>
                  <a:srgbClr val="A00E18">
                    <a:lumMod val="75000"/>
                  </a:srgbClr>
                </a:solidFill>
              </a:rPr>
              <a:t>«Информационные системы»</a:t>
            </a:r>
            <a:endParaRPr lang="ru-RU" sz="2000" b="1" dirty="0">
              <a:solidFill>
                <a:srgbClr val="A00E18">
                  <a:lumMod val="75000"/>
                </a:srgbClr>
              </a:solidFill>
            </a:endParaRPr>
          </a:p>
        </p:txBody>
      </p:sp>
      <p:pic>
        <p:nvPicPr>
          <p:cNvPr id="2" name="Рисунок 1"/>
          <p:cNvPicPr>
            <a:picLocks noChangeAspect="1"/>
          </p:cNvPicPr>
          <p:nvPr/>
        </p:nvPicPr>
        <p:blipFill>
          <a:blip r:embed="rId2" cstate="print"/>
          <a:stretch>
            <a:fillRect/>
          </a:stretch>
        </p:blipFill>
        <p:spPr>
          <a:xfrm>
            <a:off x="217101" y="1280750"/>
            <a:ext cx="3203916" cy="2984098"/>
          </a:xfrm>
          <a:prstGeom prst="rect">
            <a:avLst/>
          </a:prstGeom>
        </p:spPr>
      </p:pic>
      <p:sp>
        <p:nvSpPr>
          <p:cNvPr id="5" name="Shape 97"/>
          <p:cNvSpPr/>
          <p:nvPr/>
        </p:nvSpPr>
        <p:spPr>
          <a:xfrm>
            <a:off x="4652708" y="2302564"/>
            <a:ext cx="3296482" cy="877139"/>
          </a:xfrm>
          <a:prstGeom prst="rect">
            <a:avLst/>
          </a:prstGeom>
          <a:noFill/>
          <a:ln>
            <a:noFill/>
          </a:ln>
        </p:spPr>
        <p:txBody>
          <a:bodyPr wrap="square" lIns="91425" tIns="45700" rIns="91425" bIns="45700" anchor="t" anchorCtr="0">
            <a:noAutofit/>
          </a:bodyPr>
          <a:lstStyle/>
          <a:p>
            <a:pPr>
              <a:spcBef>
                <a:spcPts val="0"/>
              </a:spcBef>
              <a:buSzPct val="25000"/>
            </a:pPr>
            <a:r>
              <a:rPr lang="en-US" sz="1200" dirty="0" smtClean="0">
                <a:solidFill>
                  <a:srgbClr val="000000">
                    <a:lumMod val="25000"/>
                  </a:srgbClr>
                </a:solidFill>
                <a:ea typeface="Calibri"/>
                <a:cs typeface="Calibri"/>
                <a:sym typeface="Calibri"/>
              </a:rPr>
              <a:t>1-й</a:t>
            </a:r>
            <a:r>
              <a:rPr lang="ru-RU" sz="1200" dirty="0" smtClean="0">
                <a:solidFill>
                  <a:srgbClr val="000000">
                    <a:lumMod val="25000"/>
                  </a:srgbClr>
                </a:solidFill>
                <a:ea typeface="Calibri"/>
                <a:cs typeface="Calibri"/>
                <a:sym typeface="Calibri"/>
              </a:rPr>
              <a:t> </a:t>
            </a:r>
            <a:r>
              <a:rPr lang="en-US" sz="1200" dirty="0" smtClean="0">
                <a:solidFill>
                  <a:srgbClr val="000000">
                    <a:lumMod val="25000"/>
                  </a:srgbClr>
                </a:solidFill>
                <a:ea typeface="Calibri"/>
                <a:cs typeface="Calibri"/>
                <a:sym typeface="Calibri"/>
              </a:rPr>
              <a:t>в рейтинге </a:t>
            </a:r>
            <a:r>
              <a:rPr lang="en-US" sz="1200" dirty="0" err="1" smtClean="0">
                <a:solidFill>
                  <a:srgbClr val="000000">
                    <a:lumMod val="25000"/>
                  </a:srgbClr>
                </a:solidFill>
                <a:ea typeface="Calibri"/>
                <a:cs typeface="Calibri"/>
                <a:sym typeface="Calibri"/>
              </a:rPr>
              <a:t>по</a:t>
            </a:r>
            <a:r>
              <a:rPr lang="en-US" sz="1200" dirty="0" smtClean="0">
                <a:solidFill>
                  <a:srgbClr val="000000">
                    <a:lumMod val="25000"/>
                  </a:srgbClr>
                </a:solidFill>
                <a:ea typeface="Calibri"/>
                <a:cs typeface="Calibri"/>
                <a:sym typeface="Calibri"/>
              </a:rPr>
              <a:t> </a:t>
            </a:r>
            <a:r>
              <a:rPr lang="en-US" sz="1200" dirty="0" err="1" smtClean="0">
                <a:solidFill>
                  <a:srgbClr val="000000">
                    <a:lumMod val="25000"/>
                  </a:srgbClr>
                </a:solidFill>
                <a:highlight>
                  <a:srgbClr val="FFFFFF"/>
                </a:highlight>
                <a:ea typeface="Calibri"/>
                <a:cs typeface="Calibri"/>
                <a:sym typeface="Calibri"/>
              </a:rPr>
              <a:t>специальност</a:t>
            </a:r>
            <a:r>
              <a:rPr lang="ru-RU" sz="1200" dirty="0" smtClean="0">
                <a:solidFill>
                  <a:srgbClr val="000000">
                    <a:lumMod val="25000"/>
                  </a:srgbClr>
                </a:solidFill>
                <a:highlight>
                  <a:srgbClr val="FFFFFF"/>
                </a:highlight>
                <a:ea typeface="Calibri"/>
                <a:cs typeface="Calibri"/>
                <a:sym typeface="Calibri"/>
              </a:rPr>
              <a:t>и </a:t>
            </a:r>
            <a:r>
              <a:rPr lang="ru-RU" sz="1200" dirty="0" err="1" smtClean="0">
                <a:solidFill>
                  <a:srgbClr val="000000">
                    <a:lumMod val="25000"/>
                  </a:srgbClr>
                </a:solidFill>
                <a:highlight>
                  <a:srgbClr val="FFFFFF"/>
                </a:highlight>
                <a:ea typeface="Calibri"/>
                <a:cs typeface="Calibri"/>
                <a:sym typeface="Calibri"/>
              </a:rPr>
              <a:t>бакалавриата</a:t>
            </a:r>
            <a:r>
              <a:rPr lang="ru-RU" sz="1200" dirty="0" smtClean="0">
                <a:solidFill>
                  <a:srgbClr val="000000">
                    <a:lumMod val="25000"/>
                  </a:srgbClr>
                </a:solidFill>
                <a:highlight>
                  <a:srgbClr val="FFFFFF"/>
                </a:highlight>
                <a:ea typeface="Calibri"/>
                <a:cs typeface="Calibri"/>
                <a:sym typeface="Calibri"/>
              </a:rPr>
              <a:t> и магистратуры (2019 )</a:t>
            </a:r>
            <a:endParaRPr lang="en-US" sz="1200" dirty="0" smtClean="0">
              <a:solidFill>
                <a:srgbClr val="000000">
                  <a:lumMod val="25000"/>
                </a:srgbClr>
              </a:solidFill>
              <a:highlight>
                <a:srgbClr val="FFFFFF"/>
              </a:highlight>
              <a:ea typeface="Calibri"/>
              <a:cs typeface="Calibri"/>
              <a:sym typeface="Calibri"/>
            </a:endParaRPr>
          </a:p>
        </p:txBody>
      </p:sp>
      <p:sp>
        <p:nvSpPr>
          <p:cNvPr id="6" name="Shape 99"/>
          <p:cNvSpPr txBox="1"/>
          <p:nvPr/>
        </p:nvSpPr>
        <p:spPr>
          <a:xfrm>
            <a:off x="4661343" y="1413760"/>
            <a:ext cx="3004015" cy="823336"/>
          </a:xfrm>
          <a:prstGeom prst="rect">
            <a:avLst/>
          </a:prstGeom>
          <a:noFill/>
          <a:ln>
            <a:noFill/>
          </a:ln>
        </p:spPr>
        <p:txBody>
          <a:bodyPr wrap="square" lIns="91425" tIns="45700" rIns="91425" bIns="45700" anchor="t" anchorCtr="0">
            <a:noAutofit/>
          </a:bodyPr>
          <a:lstStyle/>
          <a:p>
            <a:pPr indent="-88900">
              <a:lnSpc>
                <a:spcPct val="90000"/>
              </a:lnSpc>
              <a:spcBef>
                <a:spcPts val="0"/>
              </a:spcBef>
              <a:buClr>
                <a:srgbClr val="000000"/>
              </a:buClr>
              <a:buSzPct val="77777"/>
              <a:buFont typeface="Arial"/>
              <a:buNone/>
            </a:pPr>
            <a:r>
              <a:rPr lang="en-US" sz="1200" dirty="0" smtClean="0">
                <a:solidFill>
                  <a:srgbClr val="000000">
                    <a:lumMod val="25000"/>
                  </a:srgbClr>
                </a:solidFill>
                <a:highlight>
                  <a:srgbClr val="FFFFFF"/>
                </a:highlight>
              </a:rPr>
              <a:t>Институциональная </a:t>
            </a:r>
            <a:r>
              <a:rPr lang="en-US" sz="1200" dirty="0">
                <a:solidFill>
                  <a:srgbClr val="000000">
                    <a:lumMod val="25000"/>
                  </a:srgbClr>
                </a:solidFill>
                <a:highlight>
                  <a:srgbClr val="FFFFFF"/>
                </a:highlight>
              </a:rPr>
              <a:t>и специализированная аккредитацию по всем направлениям ASIIN (Германия)</a:t>
            </a:r>
          </a:p>
        </p:txBody>
      </p:sp>
      <p:pic>
        <p:nvPicPr>
          <p:cNvPr id="7" name="Shape 101" descr="C:\Users\Daniyar\Desktop\ASIIN LOGO.png"/>
          <p:cNvPicPr preferRelativeResize="0"/>
          <p:nvPr/>
        </p:nvPicPr>
        <p:blipFill rotWithShape="1">
          <a:blip r:embed="rId3" cstate="print">
            <a:alphaModFix/>
            <a:extLst>
              <a:ext uri="{28A0092B-C50C-407E-A947-70E740481C1C}">
                <a14:useLocalDpi xmlns:a14="http://schemas.microsoft.com/office/drawing/2010/main" xmlns=""/>
              </a:ext>
            </a:extLst>
          </a:blip>
          <a:srcRect/>
          <a:stretch/>
        </p:blipFill>
        <p:spPr>
          <a:xfrm>
            <a:off x="3694186" y="1454136"/>
            <a:ext cx="611639" cy="686525"/>
          </a:xfrm>
          <a:prstGeom prst="rect">
            <a:avLst/>
          </a:prstGeom>
          <a:noFill/>
          <a:ln>
            <a:noFill/>
          </a:ln>
        </p:spPr>
      </p:pic>
      <p:pic>
        <p:nvPicPr>
          <p:cNvPr id="8" name="Picture 15"/>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817979" y="2319659"/>
            <a:ext cx="364053" cy="698032"/>
          </a:xfrm>
          <a:prstGeom prst="rect">
            <a:avLst/>
          </a:prstGeom>
        </p:spPr>
      </p:pic>
      <p:pic>
        <p:nvPicPr>
          <p:cNvPr id="9" name="Picture 21"/>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985298" y="6260972"/>
            <a:ext cx="737131" cy="182268"/>
          </a:xfrm>
          <a:prstGeom prst="rect">
            <a:avLst/>
          </a:prstGeom>
        </p:spPr>
      </p:pic>
      <p:pic>
        <p:nvPicPr>
          <p:cNvPr id="10" name="Picture 6" descr="C:\Users\Daniyar\Desktop\Презентация, Подготовка кадров для цифровой экономики в рамках Государственной программы, Цифровой Казахстан\preza\10500533_347396035469064_7512852231014649199_n.png"/>
          <p:cNvPicPr>
            <a:picLocks noChangeAspect="1" noChangeArrowheads="1"/>
          </p:cNvPicPr>
          <p:nvPr/>
        </p:nvPicPr>
        <p:blipFill rotWithShape="1">
          <a:blip r:embed="rId6" cstate="print">
            <a:extLst>
              <a:ext uri="{BEBA8EAE-BF5A-486C-A8C5-ECC9F3942E4B}">
                <a14:imgProps xmlns:a14="http://schemas.microsoft.com/office/drawing/2010/main" xmlns="">
                  <a14:imgLayer r:embed="rId7">
                    <a14:imgEffect>
                      <a14:sharpenSoften amount="-50000"/>
                    </a14:imgEffect>
                    <a14:imgEffect>
                      <a14:brightnessContrast bright="40000" contrast="-40000"/>
                    </a14:imgEffect>
                  </a14:imgLayer>
                </a14:imgProps>
              </a:ext>
              <a:ext uri="{28A0092B-C50C-407E-A947-70E740481C1C}">
                <a14:useLocalDpi xmlns:a14="http://schemas.microsoft.com/office/drawing/2010/main" xmlns=""/>
              </a:ext>
            </a:extLst>
          </a:blip>
          <a:srcRect t="-1855"/>
          <a:stretch/>
        </p:blipFill>
        <p:spPr bwMode="auto">
          <a:xfrm>
            <a:off x="6956103" y="5427543"/>
            <a:ext cx="885132" cy="69315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2" descr="C:\Users\Daniyar\Desktop\Presentation\info\kazakhstan_tv_kz.png"/>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7949193" y="5465875"/>
            <a:ext cx="822595" cy="28203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Daniyar\Desktop\Презентация, Подготовка кадров для цифровой экономики в рамках Государственной программы, Цифровой Казахстан\preza\d87f688529cb74b640672b4f08f14246.png"/>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7048603" y="4700646"/>
            <a:ext cx="586344" cy="31728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Daniyar\Desktop\Презентация, Подготовка кадров для цифровой экономики в рамках Государственной программы, Цифровой Казахстан\preza\AAEAAQAAAAAAAAbpAAAAJDlhZTRmOTA5LTRhNDctNDUyNS05NzM5LTAwMGNlZTAxZDMxZA.jpg"/>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7758706" y="4719301"/>
            <a:ext cx="1027892" cy="70644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5" descr="C:\Users\Daniyar\Desktop\Презентация, Подготовка кадров для цифровой экономики в рамках Государственной программы, Цифровой Казахстан\preza\1200px-NBK_Logo.svg.png"/>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7036081" y="5165097"/>
            <a:ext cx="655037" cy="27511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7" descr="C:\Users\Daniyar\Desktop\Презентация, Подготовка кадров для цифровой экономики в рамках Государственной программы, Цифровой Казахстан\preza\logo-kaspi-2014.png"/>
          <p:cNvPicPr>
            <a:picLocks noChangeAspect="1" noChangeArrowheads="1"/>
          </p:cNvPicPr>
          <p:nvPr/>
        </p:nvPicPr>
        <p:blipFill>
          <a:blip r:embed="rId12" cstate="print">
            <a:extLst>
              <a:ext uri="{28A0092B-C50C-407E-A947-70E740481C1C}">
                <a14:useLocalDpi xmlns:a14="http://schemas.microsoft.com/office/drawing/2010/main" xmlns=""/>
              </a:ext>
            </a:extLst>
          </a:blip>
          <a:srcRect/>
          <a:stretch>
            <a:fillRect/>
          </a:stretch>
        </p:blipFill>
        <p:spPr bwMode="auto">
          <a:xfrm>
            <a:off x="7999616" y="5824298"/>
            <a:ext cx="721742" cy="33433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8" descr="C:\Users\Daniyar\Desktop\Презентация, Подготовка кадров для цифровой экономики в рамках Государственной программы, Цифровой Казахстан\preza\fcp-primesource-logo_10783971.jpg"/>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7059354" y="6220797"/>
            <a:ext cx="697483" cy="210116"/>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Прямоугольник 16"/>
          <p:cNvSpPr/>
          <p:nvPr/>
        </p:nvSpPr>
        <p:spPr>
          <a:xfrm>
            <a:off x="6780970" y="4625901"/>
            <a:ext cx="2213798" cy="1996604"/>
          </a:xfrm>
          <a:prstGeom prst="rect">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Прямоугольник 17"/>
          <p:cNvSpPr/>
          <p:nvPr/>
        </p:nvSpPr>
        <p:spPr>
          <a:xfrm>
            <a:off x="4661340" y="3381376"/>
            <a:ext cx="3439052" cy="307777"/>
          </a:xfrm>
          <a:prstGeom prst="rect">
            <a:avLst/>
          </a:prstGeom>
        </p:spPr>
        <p:txBody>
          <a:bodyPr wrap="square">
            <a:spAutoFit/>
          </a:bodyPr>
          <a:lstStyle/>
          <a:p>
            <a:r>
              <a:rPr lang="ru-RU" sz="1400" dirty="0" smtClean="0">
                <a:solidFill>
                  <a:srgbClr val="000000">
                    <a:lumMod val="25000"/>
                  </a:srgbClr>
                </a:solidFill>
              </a:rPr>
              <a:t>Более </a:t>
            </a:r>
            <a:r>
              <a:rPr lang="en-US" sz="1400" dirty="0" smtClean="0">
                <a:solidFill>
                  <a:srgbClr val="000000">
                    <a:lumMod val="25000"/>
                  </a:srgbClr>
                </a:solidFill>
              </a:rPr>
              <a:t>70</a:t>
            </a:r>
            <a:r>
              <a:rPr lang="ru-RU" sz="1400" dirty="0" smtClean="0">
                <a:solidFill>
                  <a:srgbClr val="000000">
                    <a:lumMod val="25000"/>
                  </a:srgbClr>
                </a:solidFill>
              </a:rPr>
              <a:t>0 выпускников</a:t>
            </a:r>
            <a:r>
              <a:rPr lang="en-US" sz="1400" dirty="0" smtClean="0">
                <a:solidFill>
                  <a:srgbClr val="000000">
                    <a:lumMod val="25000"/>
                  </a:srgbClr>
                </a:solidFill>
              </a:rPr>
              <a:t> </a:t>
            </a:r>
            <a:r>
              <a:rPr lang="ru-RU" sz="1400" dirty="0" smtClean="0">
                <a:solidFill>
                  <a:srgbClr val="000000">
                    <a:lumMod val="25000"/>
                  </a:srgbClr>
                </a:solidFill>
              </a:rPr>
              <a:t>ИС</a:t>
            </a:r>
            <a:r>
              <a:rPr lang="en-US" sz="1400" dirty="0" smtClean="0">
                <a:solidFill>
                  <a:srgbClr val="000000">
                    <a:lumMod val="25000"/>
                  </a:srgbClr>
                </a:solidFill>
              </a:rPr>
              <a:t> </a:t>
            </a:r>
            <a:endParaRPr lang="ru-RU" sz="1400" dirty="0">
              <a:solidFill>
                <a:srgbClr val="000000">
                  <a:lumMod val="25000"/>
                </a:srgbClr>
              </a:solidFill>
            </a:endParaRPr>
          </a:p>
        </p:txBody>
      </p:sp>
      <p:sp>
        <p:nvSpPr>
          <p:cNvPr id="19" name="Rectangle 8"/>
          <p:cNvSpPr/>
          <p:nvPr/>
        </p:nvSpPr>
        <p:spPr>
          <a:xfrm>
            <a:off x="991251" y="4882732"/>
            <a:ext cx="3140130" cy="430887"/>
          </a:xfrm>
          <a:prstGeom prst="rect">
            <a:avLst/>
          </a:prstGeom>
        </p:spPr>
        <p:txBody>
          <a:bodyPr wrap="square">
            <a:spAutoFit/>
          </a:bodyPr>
          <a:lstStyle/>
          <a:p>
            <a:r>
              <a:rPr lang="ru-RU" sz="1100" dirty="0">
                <a:solidFill>
                  <a:srgbClr val="000000"/>
                </a:solidFill>
                <a:latin typeface="Segoe"/>
                <a:ea typeface="Helvetica" charset="0"/>
                <a:cs typeface="Helvetica" charset="0"/>
                <a:sym typeface="Calibri"/>
              </a:rPr>
              <a:t>8</a:t>
            </a:r>
            <a:r>
              <a:rPr lang="ru-RU" sz="1100" dirty="0" smtClean="0">
                <a:solidFill>
                  <a:srgbClr val="000000"/>
                </a:solidFill>
                <a:latin typeface="Segoe"/>
                <a:ea typeface="Helvetica" charset="0"/>
                <a:cs typeface="Helvetica" charset="0"/>
                <a:sym typeface="Calibri"/>
              </a:rPr>
              <a:t>0% ППС имеют зарубежное образование</a:t>
            </a:r>
          </a:p>
          <a:p>
            <a:r>
              <a:rPr lang="ru-RU" sz="1100" dirty="0" smtClean="0">
                <a:solidFill>
                  <a:srgbClr val="000000"/>
                </a:solidFill>
                <a:latin typeface="Segoe"/>
                <a:ea typeface="Helvetica" charset="0"/>
                <a:cs typeface="Helvetica" charset="0"/>
                <a:sym typeface="Calibri"/>
              </a:rPr>
              <a:t>70% учились по программе </a:t>
            </a:r>
            <a:r>
              <a:rPr lang="ru-RU" sz="1100" dirty="0" err="1" smtClean="0">
                <a:solidFill>
                  <a:srgbClr val="000000"/>
                </a:solidFill>
                <a:latin typeface="Segoe"/>
                <a:ea typeface="Helvetica" charset="0"/>
                <a:cs typeface="Helvetica" charset="0"/>
                <a:sym typeface="Calibri"/>
              </a:rPr>
              <a:t>Болашак</a:t>
            </a:r>
            <a:r>
              <a:rPr lang="en-US" sz="1100" dirty="0" smtClean="0">
                <a:solidFill>
                  <a:srgbClr val="000000"/>
                </a:solidFill>
                <a:latin typeface="Segoe"/>
                <a:ea typeface="Helvetica" charset="0"/>
                <a:cs typeface="Helvetica" charset="0"/>
                <a:sym typeface="Calibri"/>
              </a:rPr>
              <a:t> </a:t>
            </a:r>
            <a:endParaRPr lang="ru-RU" sz="1100" dirty="0">
              <a:solidFill>
                <a:srgbClr val="000000"/>
              </a:solidFill>
              <a:latin typeface="Segoe"/>
              <a:ea typeface="Helvetica" charset="0"/>
              <a:cs typeface="Helvetica" charset="0"/>
            </a:endParaRPr>
          </a:p>
        </p:txBody>
      </p:sp>
      <p:pic>
        <p:nvPicPr>
          <p:cNvPr id="21" name="Picture 2" descr="C:\Users\Daniyar\Desktop\Презентация, Подготовка кадров для цифровой экономики в рамках Государственной программы, Цифровой Казахстан\info\info\01.png"/>
          <p:cNvPicPr>
            <a:picLocks noChangeAspect="1" noChangeArrowheads="1"/>
          </p:cNvPicPr>
          <p:nvPr/>
        </p:nvPicPr>
        <p:blipFill>
          <a:blip r:embed="rId14" cstate="print">
            <a:extLst>
              <a:ext uri="{28A0092B-C50C-407E-A947-70E740481C1C}">
                <a14:useLocalDpi xmlns:a14="http://schemas.microsoft.com/office/drawing/2010/main" xmlns=""/>
              </a:ext>
            </a:extLst>
          </a:blip>
          <a:srcRect/>
          <a:stretch>
            <a:fillRect/>
          </a:stretch>
        </p:blipFill>
        <p:spPr bwMode="auto">
          <a:xfrm>
            <a:off x="260618" y="4723918"/>
            <a:ext cx="600586" cy="631561"/>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C:\Users\daniy\OneDrive\Рабочий стол\презентация\ICON\201799-01.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769633" y="3269272"/>
            <a:ext cx="493325" cy="59199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Рисунок 2054"/>
          <p:cNvPicPr>
            <a:picLocks noChangeAspect="1"/>
          </p:cNvPicPr>
          <p:nvPr/>
        </p:nvPicPr>
        <p:blipFill>
          <a:blip r:embed="rId16" cstate="print">
            <a:extLst>
              <a:ext uri="{28A0092B-C50C-407E-A947-70E740481C1C}">
                <a14:useLocalDpi xmlns:a14="http://schemas.microsoft.com/office/drawing/2010/main" xmlns=""/>
              </a:ext>
            </a:extLst>
          </a:blip>
          <a:stretch>
            <a:fillRect/>
          </a:stretch>
        </p:blipFill>
        <p:spPr>
          <a:xfrm>
            <a:off x="5263224" y="5362001"/>
            <a:ext cx="954465" cy="286338"/>
          </a:xfrm>
          <a:prstGeom prst="rect">
            <a:avLst/>
          </a:prstGeom>
        </p:spPr>
      </p:pic>
      <p:pic>
        <p:nvPicPr>
          <p:cNvPr id="24" name="Рисунок 2050"/>
          <p:cNvPicPr>
            <a:picLocks noChangeAspect="1"/>
          </p:cNvPicPr>
          <p:nvPr/>
        </p:nvPicPr>
        <p:blipFill>
          <a:blip r:embed="rId17" cstate="print">
            <a:extLst>
              <a:ext uri="{28A0092B-C50C-407E-A947-70E740481C1C}">
                <a14:useLocalDpi xmlns:a14="http://schemas.microsoft.com/office/drawing/2010/main" xmlns=""/>
              </a:ext>
            </a:extLst>
          </a:blip>
          <a:stretch>
            <a:fillRect/>
          </a:stretch>
        </p:blipFill>
        <p:spPr>
          <a:xfrm>
            <a:off x="5212867" y="4807167"/>
            <a:ext cx="1055174" cy="387174"/>
          </a:xfrm>
          <a:prstGeom prst="rect">
            <a:avLst/>
          </a:prstGeom>
        </p:spPr>
      </p:pic>
      <p:sp>
        <p:nvSpPr>
          <p:cNvPr id="25" name="Прямоугольник 24"/>
          <p:cNvSpPr/>
          <p:nvPr/>
        </p:nvSpPr>
        <p:spPr>
          <a:xfrm>
            <a:off x="5008570" y="4608590"/>
            <a:ext cx="1552338" cy="1996604"/>
          </a:xfrm>
          <a:prstGeom prst="rect">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6" name="Picture 3" descr="C:\Users\Daniyar\Desktop\Презентация, Подготовка кадров для цифровой экономики в рамках Государственной программы, Цифровой Казахстан\info\info\09.png"/>
          <p:cNvPicPr>
            <a:picLocks noChangeAspect="1" noChangeArrowheads="1"/>
          </p:cNvPicPr>
          <p:nvPr/>
        </p:nvPicPr>
        <p:blipFill>
          <a:blip r:embed="rId18" cstate="print">
            <a:extLst>
              <a:ext uri="{28A0092B-C50C-407E-A947-70E740481C1C}">
                <a14:useLocalDpi xmlns:a14="http://schemas.microsoft.com/office/drawing/2010/main" xmlns=""/>
              </a:ext>
            </a:extLst>
          </a:blip>
          <a:srcRect/>
          <a:stretch>
            <a:fillRect/>
          </a:stretch>
        </p:blipFill>
        <p:spPr bwMode="auto">
          <a:xfrm>
            <a:off x="5142171" y="5927592"/>
            <a:ext cx="385492" cy="462076"/>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9" descr="C:\Users\daniy\Downloads\logo_robocon (1).pn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616215" y="5894381"/>
            <a:ext cx="865525" cy="518392"/>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8"/>
          <p:cNvSpPr/>
          <p:nvPr/>
        </p:nvSpPr>
        <p:spPr>
          <a:xfrm>
            <a:off x="6591145" y="4264850"/>
            <a:ext cx="1633899" cy="276999"/>
          </a:xfrm>
          <a:prstGeom prst="rect">
            <a:avLst/>
          </a:prstGeom>
        </p:spPr>
        <p:txBody>
          <a:bodyPr wrap="square">
            <a:spAutoFit/>
          </a:bodyPr>
          <a:lstStyle/>
          <a:p>
            <a:pPr algn="ctr"/>
            <a:r>
              <a:rPr lang="ru-RU" sz="1200" dirty="0" smtClean="0">
                <a:solidFill>
                  <a:srgbClr val="000000">
                    <a:lumMod val="25000"/>
                  </a:srgbClr>
                </a:solidFill>
              </a:rPr>
              <a:t>Наши работают в:</a:t>
            </a:r>
            <a:endParaRPr lang="en-US" sz="1200" dirty="0">
              <a:solidFill>
                <a:srgbClr val="000000">
                  <a:lumMod val="25000"/>
                </a:srgbClr>
              </a:solidFill>
            </a:endParaRPr>
          </a:p>
        </p:txBody>
      </p:sp>
      <p:sp>
        <p:nvSpPr>
          <p:cNvPr id="29" name="Прямоугольник 28"/>
          <p:cNvSpPr/>
          <p:nvPr/>
        </p:nvSpPr>
        <p:spPr>
          <a:xfrm>
            <a:off x="5956172" y="3688419"/>
            <a:ext cx="2043444" cy="307777"/>
          </a:xfrm>
          <a:prstGeom prst="rect">
            <a:avLst/>
          </a:prstGeom>
        </p:spPr>
        <p:txBody>
          <a:bodyPr wrap="none">
            <a:spAutoFit/>
          </a:bodyPr>
          <a:lstStyle/>
          <a:p>
            <a:pPr algn="ctr"/>
            <a:r>
              <a:rPr lang="ru-RU" sz="1400" b="1" dirty="0">
                <a:solidFill>
                  <a:srgbClr val="000000">
                    <a:lumMod val="25000"/>
                  </a:srgbClr>
                </a:solidFill>
              </a:rPr>
              <a:t>97,6%  </a:t>
            </a:r>
            <a:r>
              <a:rPr lang="ru-RU" sz="1400" dirty="0">
                <a:solidFill>
                  <a:srgbClr val="000000">
                    <a:lumMod val="25000"/>
                  </a:srgbClr>
                </a:solidFill>
              </a:rPr>
              <a:t>трудоустроены</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Номер слайда 2"/>
          <p:cNvSpPr>
            <a:spLocks noGrp="1"/>
          </p:cNvSpPr>
          <p:nvPr>
            <p:ph type="sldNum" sz="quarter" idx="4294967295"/>
          </p:nvPr>
        </p:nvSpPr>
        <p:spPr bwMode="auto">
          <a:xfrm>
            <a:off x="0" y="6356359"/>
            <a:ext cx="1981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6E9EEA-7566-401A-9369-C7728BF4BAD7}" type="slidenum">
              <a:rPr lang="ru-RU" altLang="en-US"/>
              <a:pPr eaLnBrk="1" hangingPunct="1"/>
              <a:t>18</a:t>
            </a:fld>
            <a:endParaRPr lang="ru-RU" altLang="en-US"/>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720" y="1412776"/>
            <a:ext cx="5253037" cy="5167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24145" y="429625"/>
            <a:ext cx="8321675" cy="387798"/>
          </a:xfrm>
        </p:spPr>
        <p:txBody>
          <a:bodyPr/>
          <a:lstStyle/>
          <a:p>
            <a:pPr algn="ctr"/>
            <a:r>
              <a:rPr lang="en-US" sz="2800" b="1" dirty="0" smtClean="0">
                <a:solidFill>
                  <a:schemeClr val="bg2"/>
                </a:solidFill>
                <a:latin typeface="Al Bayan Plain" charset="-78"/>
                <a:ea typeface="Al Bayan Plain" charset="-78"/>
                <a:cs typeface="Al Bayan Plain" charset="-78"/>
              </a:rPr>
              <a:t>Major – </a:t>
            </a:r>
            <a:r>
              <a:rPr lang="ru-RU" sz="2800" b="1" dirty="0" smtClean="0">
                <a:solidFill>
                  <a:schemeClr val="bg2"/>
                </a:solidFill>
                <a:latin typeface="Al Bayan Plain" charset="-78"/>
                <a:ea typeface="Al Bayan Plain" charset="-78"/>
                <a:cs typeface="Al Bayan Plain" charset="-78"/>
              </a:rPr>
              <a:t>основная специализация</a:t>
            </a:r>
            <a:r>
              <a:rPr lang="en-US" sz="2800" b="1" dirty="0" smtClean="0">
                <a:solidFill>
                  <a:schemeClr val="bg2"/>
                </a:solidFill>
                <a:latin typeface="Al Bayan Plain" charset="-78"/>
                <a:ea typeface="Al Bayan Plain" charset="-78"/>
                <a:cs typeface="Al Bayan Plain" charset="-78"/>
              </a:rPr>
              <a:t> </a:t>
            </a:r>
            <a:endParaRPr lang="ru-RU" sz="2800" b="1" dirty="0">
              <a:solidFill>
                <a:schemeClr val="bg2"/>
              </a:solidFill>
              <a:latin typeface="Al Bayan Plain" charset="-78"/>
              <a:ea typeface="Al Bayan Plain" charset="-78"/>
              <a:cs typeface="Al Bayan Plain" charset="-78"/>
            </a:endParaRPr>
          </a:p>
        </p:txBody>
      </p:sp>
      <p:grpSp>
        <p:nvGrpSpPr>
          <p:cNvPr id="52" name="Группа 51"/>
          <p:cNvGrpSpPr/>
          <p:nvPr/>
        </p:nvGrpSpPr>
        <p:grpSpPr>
          <a:xfrm>
            <a:off x="1076555" y="1300017"/>
            <a:ext cx="2282130" cy="2358182"/>
            <a:chOff x="611560" y="502445"/>
            <a:chExt cx="2570162" cy="2655813"/>
          </a:xfrm>
        </p:grpSpPr>
        <p:sp>
          <p:nvSpPr>
            <p:cNvPr id="15" name="Rounded Rectangle 4"/>
            <p:cNvSpPr/>
            <p:nvPr/>
          </p:nvSpPr>
          <p:spPr>
            <a:xfrm>
              <a:off x="611561" y="515145"/>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16" name="Round Same Side Corner Rectangle 5"/>
            <p:cNvSpPr/>
            <p:nvPr/>
          </p:nvSpPr>
          <p:spPr>
            <a:xfrm>
              <a:off x="611561" y="502445"/>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19" name="TextBox 18"/>
            <p:cNvSpPr txBox="1"/>
            <p:nvPr/>
          </p:nvSpPr>
          <p:spPr>
            <a:xfrm>
              <a:off x="611560" y="553243"/>
              <a:ext cx="2570162" cy="415946"/>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cs typeface="Arial" panose="020B0604020202020204" pitchFamily="34" charset="0"/>
                </a:rPr>
                <a:t>1</a:t>
              </a:r>
              <a:endParaRPr lang="en-US" dirty="0">
                <a:solidFill>
                  <a:srgbClr val="FFFFFF"/>
                </a:solidFill>
                <a:cs typeface="Arial" panose="020B0604020202020204" pitchFamily="34" charset="0"/>
              </a:endParaRPr>
            </a:p>
          </p:txBody>
        </p:sp>
        <p:sp>
          <p:nvSpPr>
            <p:cNvPr id="39" name="Объект 2"/>
            <p:cNvSpPr txBox="1">
              <a:spLocks/>
            </p:cNvSpPr>
            <p:nvPr/>
          </p:nvSpPr>
          <p:spPr bwMode="auto">
            <a:xfrm>
              <a:off x="673230" y="1033500"/>
              <a:ext cx="2375731" cy="972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1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marL="0" indent="0" algn="ctr">
                <a:buNone/>
              </a:pPr>
              <a:r>
                <a:rPr lang="en-US" sz="1200" b="1" kern="0" dirty="0">
                  <a:solidFill>
                    <a:srgbClr val="00038A"/>
                  </a:solidFill>
                  <a:latin typeface="Arial" panose="020B0604020202020204" pitchFamily="34" charset="0"/>
                  <a:cs typeface="Arial" panose="020B0604020202020204" pitchFamily="34" charset="0"/>
                </a:rPr>
                <a:t>Big Data Analytics (</a:t>
              </a:r>
              <a:r>
                <a:rPr lang="ru-RU" sz="1200" b="1" dirty="0">
                  <a:latin typeface="Arial" panose="020B0604020202020204" pitchFamily="34" charset="0"/>
                  <a:cs typeface="Arial" panose="020B0604020202020204" pitchFamily="34" charset="0"/>
                </a:rPr>
                <a:t>Аналитика больших данных)</a:t>
              </a:r>
              <a:endParaRPr lang="ru-RU" sz="1200" b="1" kern="0" dirty="0">
                <a:solidFill>
                  <a:srgbClr val="00038A"/>
                </a:solidFill>
                <a:latin typeface="Arial" panose="020B0604020202020204" pitchFamily="34" charset="0"/>
                <a:cs typeface="Arial" panose="020B0604020202020204" pitchFamily="34" charset="0"/>
              </a:endParaRPr>
            </a:p>
            <a:p>
              <a:pPr marL="0" indent="0">
                <a:buNone/>
              </a:pPr>
              <a:endParaRPr lang="ru-RU" kern="0" dirty="0">
                <a:latin typeface="Arial" panose="020B0604020202020204" pitchFamily="34" charset="0"/>
                <a:cs typeface="Arial" panose="020B0604020202020204" pitchFamily="34" charset="0"/>
              </a:endParaRPr>
            </a:p>
          </p:txBody>
        </p:sp>
        <p:pic>
          <p:nvPicPr>
            <p:cNvPr id="41" name="Picture 7" descr="nwtwork.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58354" y="1622864"/>
              <a:ext cx="1702692" cy="1517371"/>
            </a:xfrm>
            <a:prstGeom prst="rect">
              <a:avLst/>
            </a:prstGeom>
            <a:noFill/>
            <a:ln>
              <a:noFill/>
            </a:ln>
            <a:effectLst>
              <a:softEdge rad="1143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6" name="Группа 55"/>
          <p:cNvGrpSpPr/>
          <p:nvPr/>
        </p:nvGrpSpPr>
        <p:grpSpPr>
          <a:xfrm>
            <a:off x="5292080" y="1268760"/>
            <a:ext cx="2284948" cy="2358182"/>
            <a:chOff x="3372225" y="502445"/>
            <a:chExt cx="2573335" cy="2655813"/>
          </a:xfrm>
        </p:grpSpPr>
        <p:sp>
          <p:nvSpPr>
            <p:cNvPr id="14" name="Rounded Rectangle 3"/>
            <p:cNvSpPr/>
            <p:nvPr/>
          </p:nvSpPr>
          <p:spPr>
            <a:xfrm>
              <a:off x="3384922" y="515145"/>
              <a:ext cx="2560638"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17" name="Round Same Side Corner Rectangle 6"/>
            <p:cNvSpPr/>
            <p:nvPr/>
          </p:nvSpPr>
          <p:spPr>
            <a:xfrm>
              <a:off x="3384922" y="502445"/>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20" name="TextBox 19"/>
            <p:cNvSpPr txBox="1"/>
            <p:nvPr/>
          </p:nvSpPr>
          <p:spPr>
            <a:xfrm>
              <a:off x="3380161" y="553243"/>
              <a:ext cx="2562225" cy="415946"/>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cs typeface="Arial" panose="020B0604020202020204" pitchFamily="34" charset="0"/>
                </a:rPr>
                <a:t>2</a:t>
              </a:r>
              <a:endParaRPr lang="en-US" b="1" dirty="0">
                <a:solidFill>
                  <a:srgbClr val="FFFFFF"/>
                </a:solidFill>
                <a:cs typeface="Arial" panose="020B0604020202020204" pitchFamily="34" charset="0"/>
              </a:endParaRPr>
            </a:p>
          </p:txBody>
        </p:sp>
        <p:sp>
          <p:nvSpPr>
            <p:cNvPr id="42" name="Объект 6"/>
            <p:cNvSpPr txBox="1">
              <a:spLocks/>
            </p:cNvSpPr>
            <p:nvPr/>
          </p:nvSpPr>
          <p:spPr bwMode="auto">
            <a:xfrm>
              <a:off x="3372225" y="1023609"/>
              <a:ext cx="2506677" cy="561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1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marL="0" lvl="0" indent="0" algn="ctr">
                <a:buNone/>
              </a:pPr>
              <a:r>
                <a:rPr lang="ru-RU" sz="1200" b="1" dirty="0" smtClean="0">
                  <a:solidFill>
                    <a:schemeClr val="bg1"/>
                  </a:solidFill>
                  <a:latin typeface="Arial" panose="020B0604020202020204" pitchFamily="34" charset="0"/>
                  <a:cs typeface="Arial" panose="020B0604020202020204" pitchFamily="34" charset="0"/>
                </a:rPr>
                <a:t>Информационные системы </a:t>
              </a:r>
              <a:r>
                <a:rPr lang="ru-RU" sz="1200" b="1" dirty="0" smtClean="0"/>
                <a:t>(Разработка корпоративных приложений)</a:t>
              </a:r>
            </a:p>
          </p:txBody>
        </p:sp>
        <p:pic>
          <p:nvPicPr>
            <p:cNvPr id="43" name="Рисунок 42"/>
            <p:cNvPicPr>
              <a:picLocks noChangeAspect="1"/>
            </p:cNvPicPr>
            <p:nvPr/>
          </p:nvPicPr>
          <p:blipFill rotWithShape="1">
            <a:blip r:embed="rId5" cstate="print">
              <a:extLst>
                <a:ext uri="{28A0092B-C50C-407E-A947-70E740481C1C}">
                  <a14:useLocalDpi xmlns:a14="http://schemas.microsoft.com/office/drawing/2010/main" xmlns="" val="0"/>
                </a:ext>
              </a:extLst>
            </a:blip>
            <a:srcRect l="23884" b="11130"/>
            <a:stretch/>
          </p:blipFill>
          <p:spPr>
            <a:xfrm>
              <a:off x="3772885" y="1513371"/>
              <a:ext cx="1842648" cy="1583773"/>
            </a:xfrm>
            <a:prstGeom prst="rect">
              <a:avLst/>
            </a:prstGeom>
            <a:effectLst>
              <a:glow>
                <a:schemeClr val="accent1">
                  <a:alpha val="8000"/>
                </a:schemeClr>
              </a:glow>
              <a:softEdge rad="330200"/>
            </a:effectLst>
          </p:spPr>
        </p:pic>
      </p:grpSp>
      <p:sp>
        <p:nvSpPr>
          <p:cNvPr id="4" name="TextBox 3"/>
          <p:cNvSpPr txBox="1"/>
          <p:nvPr/>
        </p:nvSpPr>
        <p:spPr>
          <a:xfrm>
            <a:off x="3923934" y="2708931"/>
            <a:ext cx="849913" cy="646331"/>
          </a:xfrm>
          <a:prstGeom prst="rect">
            <a:avLst/>
          </a:prstGeom>
          <a:noFill/>
        </p:spPr>
        <p:txBody>
          <a:bodyPr wrap="none" rtlCol="0">
            <a:spAutoFit/>
          </a:bodyPr>
          <a:lstStyle/>
          <a:p>
            <a:r>
              <a:rPr lang="ru-RU" sz="3600" b="1" dirty="0">
                <a:solidFill>
                  <a:schemeClr val="bg2"/>
                </a:solidFill>
                <a:cs typeface="Arial" panose="020B0604020202020204" pitchFamily="34" charset="0"/>
              </a:rPr>
              <a:t>ИС</a:t>
            </a:r>
          </a:p>
        </p:txBody>
      </p:sp>
      <p:grpSp>
        <p:nvGrpSpPr>
          <p:cNvPr id="3" name="Группа 2"/>
          <p:cNvGrpSpPr/>
          <p:nvPr/>
        </p:nvGrpSpPr>
        <p:grpSpPr>
          <a:xfrm>
            <a:off x="3203848" y="4221091"/>
            <a:ext cx="2282130" cy="2346905"/>
            <a:chOff x="5309707" y="3204452"/>
            <a:chExt cx="2282130" cy="2346905"/>
          </a:xfrm>
        </p:grpSpPr>
        <p:sp>
          <p:nvSpPr>
            <p:cNvPr id="26" name="Rounded Rectangle 4"/>
            <p:cNvSpPr/>
            <p:nvPr/>
          </p:nvSpPr>
          <p:spPr>
            <a:xfrm>
              <a:off x="5314057" y="3204452"/>
              <a:ext cx="2273672" cy="234690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27" name="Round Same Side Corner Rectangle 5"/>
            <p:cNvSpPr/>
            <p:nvPr/>
          </p:nvSpPr>
          <p:spPr>
            <a:xfrm>
              <a:off x="5311117" y="3232884"/>
              <a:ext cx="2280720" cy="386228"/>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29" name="TextBox 28"/>
            <p:cNvSpPr txBox="1"/>
            <p:nvPr/>
          </p:nvSpPr>
          <p:spPr>
            <a:xfrm>
              <a:off x="5309707" y="3245694"/>
              <a:ext cx="2282129"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ru-RU" b="1" dirty="0" smtClean="0">
                  <a:solidFill>
                    <a:srgbClr val="FFFFFF"/>
                  </a:solidFill>
                  <a:cs typeface="Arial" panose="020B0604020202020204" pitchFamily="34" charset="0"/>
                </a:rPr>
                <a:t>3</a:t>
              </a:r>
              <a:endParaRPr lang="en-US" dirty="0">
                <a:solidFill>
                  <a:srgbClr val="FFFFFF"/>
                </a:solidFill>
                <a:cs typeface="Arial" panose="020B0604020202020204" pitchFamily="34" charset="0"/>
              </a:endParaRPr>
            </a:p>
          </p:txBody>
        </p:sp>
        <p:sp>
          <p:nvSpPr>
            <p:cNvPr id="51" name="Объект 2"/>
            <p:cNvSpPr txBox="1">
              <a:spLocks/>
            </p:cNvSpPr>
            <p:nvPr/>
          </p:nvSpPr>
          <p:spPr>
            <a:xfrm>
              <a:off x="5417546" y="3708402"/>
              <a:ext cx="2109488" cy="545203"/>
            </a:xfrm>
            <a:prstGeom prst="rect">
              <a:avLst/>
            </a:prstGeom>
          </p:spPr>
          <p:txBody>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pPr marL="0" indent="0" algn="ctr">
                <a:buNone/>
              </a:pPr>
              <a:r>
                <a:rPr lang="ru-RU" sz="1200" b="1" dirty="0" err="1">
                  <a:solidFill>
                    <a:srgbClr val="008000"/>
                  </a:solidFill>
                  <a:latin typeface="Arial" panose="020B0604020202020204" pitchFamily="34" charset="0"/>
                  <a:cs typeface="Arial" panose="020B0604020202020204" pitchFamily="34" charset="0"/>
                </a:rPr>
                <a:t>Business</a:t>
              </a:r>
              <a:r>
                <a:rPr lang="ru-RU" sz="1200" b="1" dirty="0">
                  <a:solidFill>
                    <a:srgbClr val="008000"/>
                  </a:solidFill>
                  <a:latin typeface="Arial" panose="020B0604020202020204" pitchFamily="34" charset="0"/>
                  <a:cs typeface="Arial" panose="020B0604020202020204" pitchFamily="34" charset="0"/>
                </a:rPr>
                <a:t> </a:t>
              </a:r>
              <a:r>
                <a:rPr lang="ru-RU" sz="1200" b="1" dirty="0" err="1">
                  <a:solidFill>
                    <a:srgbClr val="008000"/>
                  </a:solidFill>
                  <a:latin typeface="Arial" panose="020B0604020202020204" pitchFamily="34" charset="0"/>
                  <a:cs typeface="Arial" panose="020B0604020202020204" pitchFamily="34" charset="0"/>
                </a:rPr>
                <a:t>Analysis</a:t>
              </a:r>
              <a:r>
                <a:rPr lang="ru-RU" sz="1200" b="1" dirty="0">
                  <a:solidFill>
                    <a:srgbClr val="008000"/>
                  </a:solidFill>
                  <a:latin typeface="Arial" panose="020B0604020202020204" pitchFamily="34" charset="0"/>
                  <a:cs typeface="Arial" panose="020B0604020202020204" pitchFamily="34" charset="0"/>
                </a:rPr>
                <a:t> </a:t>
              </a:r>
              <a:r>
                <a:rPr lang="ru-RU" sz="1200" b="1" dirty="0">
                  <a:latin typeface="Arial" panose="020B0604020202020204" pitchFamily="34" charset="0"/>
                  <a:cs typeface="Arial" panose="020B0604020202020204" pitchFamily="34" charset="0"/>
                </a:rPr>
                <a:t>(</a:t>
              </a:r>
              <a:r>
                <a:rPr lang="ru-RU" sz="1200" b="1" dirty="0" smtClean="0">
                  <a:latin typeface="Arial" panose="020B0604020202020204" pitchFamily="34" charset="0"/>
                  <a:cs typeface="Arial" panose="020B0604020202020204" pitchFamily="34" charset="0"/>
                </a:rPr>
                <a:t>Бизнес-анализ)</a:t>
              </a:r>
              <a:endParaRPr lang="ru-RU" sz="1200" b="1" kern="0" dirty="0">
                <a:solidFill>
                  <a:srgbClr val="008000"/>
                </a:solidFill>
                <a:latin typeface="Arial" panose="020B0604020202020204" pitchFamily="34" charset="0"/>
                <a:cs typeface="Arial" panose="020B0604020202020204" pitchFamily="34" charset="0"/>
              </a:endParaRPr>
            </a:p>
          </p:txBody>
        </p:sp>
        <p:pic>
          <p:nvPicPr>
            <p:cNvPr id="30" name="Рисунок 29"/>
            <p:cNvPicPr>
              <a:picLocks noChangeAspect="1"/>
            </p:cNvPicPr>
            <p:nvPr/>
          </p:nvPicPr>
          <p:blipFill rotWithShape="1">
            <a:blip r:embed="rId6" cstate="print">
              <a:extLst>
                <a:ext uri="{28A0092B-C50C-407E-A947-70E740481C1C}">
                  <a14:useLocalDpi xmlns:a14="http://schemas.microsoft.com/office/drawing/2010/main" xmlns="" val="0"/>
                </a:ext>
              </a:extLst>
            </a:blip>
            <a:srcRect l="1" r="7086"/>
            <a:stretch/>
          </p:blipFill>
          <p:spPr>
            <a:xfrm>
              <a:off x="5652120" y="4153644"/>
              <a:ext cx="1703782" cy="1160930"/>
            </a:xfrm>
            <a:prstGeom prst="rect">
              <a:avLst/>
            </a:prstGeom>
            <a:effectLst>
              <a:reflection blurRad="38100" stA="45000" endPos="0" dir="5400000" sy="-100000" algn="bl" rotWithShape="0"/>
              <a:softEdge rad="177800"/>
            </a:effectLst>
          </p:spPr>
        </p:pic>
      </p:grpSp>
    </p:spTree>
    <p:extLst>
      <p:ext uri="{BB962C8B-B14F-4D97-AF65-F5344CB8AC3E}">
        <p14:creationId xmlns:p14="http://schemas.microsoft.com/office/powerpoint/2010/main" xmlns="" val="801884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3528" y="476672"/>
            <a:ext cx="8321675" cy="498598"/>
          </a:xfrm>
        </p:spPr>
        <p:txBody>
          <a:bodyPr/>
          <a:lstStyle/>
          <a:p>
            <a:r>
              <a:rPr lang="en-US" sz="2800" b="1" dirty="0" smtClean="0">
                <a:solidFill>
                  <a:schemeClr val="bg2"/>
                </a:solidFill>
                <a:latin typeface="Al Bayan Plain" charset="-78"/>
                <a:ea typeface="Al Bayan Plain" charset="-78"/>
                <a:cs typeface="Al Bayan Plain" charset="-78"/>
              </a:rPr>
              <a:t>Minor</a:t>
            </a:r>
            <a:r>
              <a:rPr lang="en-US" sz="3600" b="1" dirty="0" smtClean="0">
                <a:solidFill>
                  <a:schemeClr val="bg2"/>
                </a:solidFill>
                <a:latin typeface="Al Bayan Plain" charset="-78"/>
                <a:ea typeface="Al Bayan Plain" charset="-78"/>
                <a:cs typeface="Al Bayan Plain" charset="-78"/>
              </a:rPr>
              <a:t> </a:t>
            </a:r>
            <a:r>
              <a:rPr lang="ru-RU" sz="2400" b="1" dirty="0" smtClean="0">
                <a:solidFill>
                  <a:schemeClr val="bg2"/>
                </a:solidFill>
                <a:latin typeface="Al Bayan Plain" charset="-78"/>
                <a:ea typeface="Al Bayan Plain" charset="-78"/>
                <a:cs typeface="Al Bayan Plain" charset="-78"/>
              </a:rPr>
              <a:t>– дополнительные компетенции</a:t>
            </a:r>
            <a:endParaRPr lang="ru-RU" sz="2400" b="1" dirty="0">
              <a:solidFill>
                <a:schemeClr val="bg2"/>
              </a:solidFill>
              <a:latin typeface="Al Bayan Plain" charset="-78"/>
              <a:ea typeface="Al Bayan Plain" charset="-78"/>
              <a:cs typeface="Al Bayan Plain" charset="-78"/>
            </a:endParaRPr>
          </a:p>
        </p:txBody>
      </p:sp>
      <p:grpSp>
        <p:nvGrpSpPr>
          <p:cNvPr id="52" name="Группа 51"/>
          <p:cNvGrpSpPr/>
          <p:nvPr/>
        </p:nvGrpSpPr>
        <p:grpSpPr>
          <a:xfrm>
            <a:off x="489670" y="3832153"/>
            <a:ext cx="2282130" cy="2358182"/>
            <a:chOff x="611560" y="502445"/>
            <a:chExt cx="2570162" cy="2655813"/>
          </a:xfrm>
        </p:grpSpPr>
        <p:sp>
          <p:nvSpPr>
            <p:cNvPr id="15" name="Rounded Rectangle 4"/>
            <p:cNvSpPr/>
            <p:nvPr/>
          </p:nvSpPr>
          <p:spPr>
            <a:xfrm>
              <a:off x="611561" y="515145"/>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16" name="Round Same Side Corner Rectangle 5"/>
            <p:cNvSpPr/>
            <p:nvPr/>
          </p:nvSpPr>
          <p:spPr>
            <a:xfrm>
              <a:off x="611561" y="502445"/>
              <a:ext cx="2568575"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19" name="TextBox 18"/>
            <p:cNvSpPr txBox="1"/>
            <p:nvPr/>
          </p:nvSpPr>
          <p:spPr>
            <a:xfrm>
              <a:off x="611560" y="553243"/>
              <a:ext cx="2570162" cy="415946"/>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cs typeface="Arial" panose="020B0604020202020204" pitchFamily="34" charset="0"/>
                </a:rPr>
                <a:t>CONC </a:t>
              </a:r>
              <a:r>
                <a:rPr lang="ru-RU" b="1" dirty="0">
                  <a:solidFill>
                    <a:srgbClr val="FFFFFF"/>
                  </a:solidFill>
                  <a:cs typeface="Arial" panose="020B0604020202020204" pitchFamily="34" charset="0"/>
                </a:rPr>
                <a:t>4</a:t>
              </a:r>
              <a:endParaRPr lang="en-US" dirty="0">
                <a:solidFill>
                  <a:srgbClr val="FFFFFF"/>
                </a:solidFill>
                <a:cs typeface="Arial" panose="020B0604020202020204" pitchFamily="34" charset="0"/>
              </a:endParaRPr>
            </a:p>
          </p:txBody>
        </p:sp>
        <p:sp>
          <p:nvSpPr>
            <p:cNvPr id="39" name="Объект 2"/>
            <p:cNvSpPr txBox="1">
              <a:spLocks/>
            </p:cNvSpPr>
            <p:nvPr/>
          </p:nvSpPr>
          <p:spPr bwMode="auto">
            <a:xfrm>
              <a:off x="673230" y="1033500"/>
              <a:ext cx="2375731" cy="722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1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r>
                <a:rPr lang="en-US" sz="1400" b="1" kern="0" dirty="0" smtClean="0">
                  <a:solidFill>
                    <a:srgbClr val="00038A"/>
                  </a:solidFill>
                  <a:latin typeface="Arial" panose="020B0604020202020204" pitchFamily="34" charset="0"/>
                  <a:cs typeface="Arial" panose="020B0604020202020204" pitchFamily="34" charset="0"/>
                </a:rPr>
                <a:t>ERP Development</a:t>
              </a:r>
              <a:endParaRPr lang="ru-RU" sz="1400" b="1" kern="0" dirty="0">
                <a:solidFill>
                  <a:srgbClr val="00038A"/>
                </a:solidFill>
                <a:latin typeface="Arial" panose="020B0604020202020204" pitchFamily="34" charset="0"/>
                <a:cs typeface="Arial" panose="020B0604020202020204" pitchFamily="34" charset="0"/>
              </a:endParaRPr>
            </a:p>
            <a:p>
              <a:pPr marL="0" indent="0">
                <a:buNone/>
              </a:pPr>
              <a:endParaRPr lang="ru-RU" sz="2400" kern="0" dirty="0">
                <a:latin typeface="Arial" panose="020B0604020202020204" pitchFamily="34" charset="0"/>
                <a:cs typeface="Arial" panose="020B0604020202020204" pitchFamily="34" charset="0"/>
              </a:endParaRPr>
            </a:p>
          </p:txBody>
        </p:sp>
        <p:pic>
          <p:nvPicPr>
            <p:cNvPr id="41" name="Picture 7" descr="nwtwork.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74790" y="1316331"/>
              <a:ext cx="2046661" cy="1823904"/>
            </a:xfrm>
            <a:prstGeom prst="rect">
              <a:avLst/>
            </a:prstGeom>
            <a:noFill/>
            <a:ln>
              <a:noFill/>
            </a:ln>
            <a:effectLst>
              <a:softEdge rad="1143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4" name="Группа 53"/>
          <p:cNvGrpSpPr/>
          <p:nvPr/>
        </p:nvGrpSpPr>
        <p:grpSpPr>
          <a:xfrm>
            <a:off x="3203848" y="1341223"/>
            <a:ext cx="2280842" cy="2318473"/>
            <a:chOff x="5110782" y="3402085"/>
            <a:chExt cx="2568712" cy="2611093"/>
          </a:xfrm>
        </p:grpSpPr>
        <p:sp>
          <p:nvSpPr>
            <p:cNvPr id="25" name="Rounded Rectangle 3"/>
            <p:cNvSpPr/>
            <p:nvPr/>
          </p:nvSpPr>
          <p:spPr>
            <a:xfrm>
              <a:off x="5118855" y="3402085"/>
              <a:ext cx="2560638" cy="261109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28" name="Round Same Side Corner Rectangle 6"/>
            <p:cNvSpPr/>
            <p:nvPr/>
          </p:nvSpPr>
          <p:spPr>
            <a:xfrm>
              <a:off x="5110782" y="3402085"/>
              <a:ext cx="2560638" cy="434975"/>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30" name="TextBox 29"/>
            <p:cNvSpPr txBox="1"/>
            <p:nvPr/>
          </p:nvSpPr>
          <p:spPr>
            <a:xfrm>
              <a:off x="5117269" y="3429007"/>
              <a:ext cx="2562225" cy="415946"/>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cs typeface="Arial" panose="020B0604020202020204" pitchFamily="34" charset="0"/>
                </a:rPr>
                <a:t>CONC </a:t>
              </a:r>
              <a:r>
                <a:rPr lang="ru-RU" b="1" dirty="0" smtClean="0">
                  <a:solidFill>
                    <a:srgbClr val="FFFFFF"/>
                  </a:solidFill>
                  <a:cs typeface="Arial" panose="020B0604020202020204" pitchFamily="34" charset="0"/>
                </a:rPr>
                <a:t>2</a:t>
              </a:r>
              <a:endParaRPr lang="en-US" b="1" dirty="0">
                <a:solidFill>
                  <a:srgbClr val="FFFFFF"/>
                </a:solidFill>
                <a:cs typeface="Arial" panose="020B0604020202020204" pitchFamily="34" charset="0"/>
              </a:endParaRPr>
            </a:p>
          </p:txBody>
        </p:sp>
        <p:sp>
          <p:nvSpPr>
            <p:cNvPr id="48" name="Объект 2"/>
            <p:cNvSpPr txBox="1">
              <a:spLocks/>
            </p:cNvSpPr>
            <p:nvPr/>
          </p:nvSpPr>
          <p:spPr>
            <a:xfrm>
              <a:off x="5148598" y="3937620"/>
              <a:ext cx="2375731" cy="614014"/>
            </a:xfrm>
            <a:prstGeom prst="rect">
              <a:avLst/>
            </a:prstGeom>
          </p:spPr>
          <p:txBody>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r>
                <a:rPr lang="en-US" sz="2000" b="1" kern="0" dirty="0" err="1">
                  <a:latin typeface="Arial" panose="020B0604020202020204" pitchFamily="34" charset="0"/>
                  <a:cs typeface="Arial" panose="020B0604020202020204" pitchFamily="34" charset="0"/>
                </a:rPr>
                <a:t>IoT</a:t>
              </a:r>
              <a:endParaRPr lang="ru-RU" sz="2000" b="1" kern="0" dirty="0">
                <a:latin typeface="Arial" panose="020B0604020202020204" pitchFamily="34" charset="0"/>
                <a:cs typeface="Arial" panose="020B0604020202020204" pitchFamily="34" charset="0"/>
              </a:endParaRPr>
            </a:p>
            <a:p>
              <a:pPr marL="0" indent="0">
                <a:buNone/>
              </a:pPr>
              <a:endParaRPr lang="ru-RU" sz="2000" kern="0" dirty="0">
                <a:solidFill>
                  <a:srgbClr val="FF3300"/>
                </a:solidFill>
                <a:latin typeface="Arial" panose="020B0604020202020204" pitchFamily="34" charset="0"/>
                <a:cs typeface="Arial" panose="020B0604020202020204" pitchFamily="34" charset="0"/>
              </a:endParaRPr>
            </a:p>
          </p:txBody>
        </p:sp>
        <p:pic>
          <p:nvPicPr>
            <p:cNvPr id="49" name="Рисунок 4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83414" y="4293168"/>
              <a:ext cx="2363942" cy="1633854"/>
            </a:xfrm>
            <a:prstGeom prst="rect">
              <a:avLst/>
            </a:prstGeom>
            <a:effectLst>
              <a:softEdge rad="241300"/>
            </a:effectLst>
          </p:spPr>
        </p:pic>
      </p:grpSp>
      <p:grpSp>
        <p:nvGrpSpPr>
          <p:cNvPr id="55" name="Группа 54"/>
          <p:cNvGrpSpPr/>
          <p:nvPr/>
        </p:nvGrpSpPr>
        <p:grpSpPr>
          <a:xfrm>
            <a:off x="3153966" y="3789043"/>
            <a:ext cx="2282130" cy="2346905"/>
            <a:chOff x="2335833" y="3370065"/>
            <a:chExt cx="2570163" cy="2643113"/>
          </a:xfrm>
        </p:grpSpPr>
        <p:sp>
          <p:nvSpPr>
            <p:cNvPr id="26" name="Rounded Rectangle 4"/>
            <p:cNvSpPr/>
            <p:nvPr/>
          </p:nvSpPr>
          <p:spPr>
            <a:xfrm>
              <a:off x="2340732" y="3370065"/>
              <a:ext cx="2560637"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27" name="Round Same Side Corner Rectangle 5"/>
            <p:cNvSpPr/>
            <p:nvPr/>
          </p:nvSpPr>
          <p:spPr>
            <a:xfrm>
              <a:off x="2337421" y="3402085"/>
              <a:ext cx="2568575" cy="434975"/>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29" name="TextBox 28"/>
            <p:cNvSpPr txBox="1"/>
            <p:nvPr/>
          </p:nvSpPr>
          <p:spPr>
            <a:xfrm>
              <a:off x="2335833" y="3416512"/>
              <a:ext cx="2570162" cy="415946"/>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cs typeface="Arial" panose="020B0604020202020204" pitchFamily="34" charset="0"/>
                </a:rPr>
                <a:t>CONC </a:t>
              </a:r>
              <a:r>
                <a:rPr lang="ru-RU" b="1" dirty="0" smtClean="0">
                  <a:solidFill>
                    <a:srgbClr val="FFFFFF"/>
                  </a:solidFill>
                  <a:cs typeface="Arial" panose="020B0604020202020204" pitchFamily="34" charset="0"/>
                </a:rPr>
                <a:t>5</a:t>
              </a:r>
              <a:endParaRPr lang="en-US" dirty="0">
                <a:solidFill>
                  <a:srgbClr val="FFFFFF"/>
                </a:solidFill>
                <a:cs typeface="Arial" panose="020B0604020202020204" pitchFamily="34" charset="0"/>
              </a:endParaRPr>
            </a:p>
          </p:txBody>
        </p:sp>
        <p:pic>
          <p:nvPicPr>
            <p:cNvPr id="50" name="Рисунок 49"/>
            <p:cNvPicPr>
              <a:picLocks noChangeAspect="1"/>
            </p:cNvPicPr>
            <p:nvPr/>
          </p:nvPicPr>
          <p:blipFill rotWithShape="1">
            <a:blip r:embed="rId6" cstate="print">
              <a:extLst>
                <a:ext uri="{28A0092B-C50C-407E-A947-70E740481C1C}">
                  <a14:useLocalDpi xmlns:a14="http://schemas.microsoft.com/office/drawing/2010/main" xmlns="" val="0"/>
                </a:ext>
              </a:extLst>
            </a:blip>
            <a:srcRect l="13012" r="15244"/>
            <a:stretch/>
          </p:blipFill>
          <p:spPr>
            <a:xfrm>
              <a:off x="2380602" y="4262880"/>
              <a:ext cx="2479430" cy="1690965"/>
            </a:xfrm>
            <a:prstGeom prst="rect">
              <a:avLst/>
            </a:prstGeom>
            <a:effectLst>
              <a:glow rad="1231900">
                <a:srgbClr val="A00E18">
                  <a:alpha val="0"/>
                </a:srgbClr>
              </a:glow>
              <a:softEdge rad="330200"/>
            </a:effectLst>
          </p:spPr>
        </p:pic>
        <p:sp>
          <p:nvSpPr>
            <p:cNvPr id="51" name="Объект 2"/>
            <p:cNvSpPr txBox="1">
              <a:spLocks/>
            </p:cNvSpPr>
            <p:nvPr/>
          </p:nvSpPr>
          <p:spPr>
            <a:xfrm>
              <a:off x="2457283" y="3937620"/>
              <a:ext cx="2375731" cy="614014"/>
            </a:xfrm>
            <a:prstGeom prst="rect">
              <a:avLst/>
            </a:prstGeom>
          </p:spPr>
          <p:txBody>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r>
                <a:rPr lang="en-US" sz="1800" b="1" kern="0" dirty="0">
                  <a:solidFill>
                    <a:srgbClr val="008000"/>
                  </a:solidFill>
                  <a:latin typeface="Arial" panose="020B0604020202020204" pitchFamily="34" charset="0"/>
                  <a:cs typeface="Arial" panose="020B0604020202020204" pitchFamily="34" charset="0"/>
                </a:rPr>
                <a:t>Mobile</a:t>
              </a:r>
              <a:endParaRPr lang="ru-RU" sz="1800" b="1" kern="0" dirty="0">
                <a:solidFill>
                  <a:srgbClr val="008000"/>
                </a:solidFill>
                <a:latin typeface="Arial" panose="020B0604020202020204" pitchFamily="34" charset="0"/>
                <a:cs typeface="Arial" panose="020B0604020202020204" pitchFamily="34" charset="0"/>
              </a:endParaRPr>
            </a:p>
            <a:p>
              <a:pPr marL="0" indent="0">
                <a:buNone/>
              </a:pPr>
              <a:endParaRPr lang="ru-RU" sz="2000" kern="0" dirty="0">
                <a:solidFill>
                  <a:srgbClr val="008000"/>
                </a:solidFill>
                <a:latin typeface="Arial" panose="020B0604020202020204" pitchFamily="34" charset="0"/>
                <a:cs typeface="Arial" panose="020B0604020202020204" pitchFamily="34" charset="0"/>
              </a:endParaRPr>
            </a:p>
          </p:txBody>
        </p:sp>
      </p:grpSp>
      <p:grpSp>
        <p:nvGrpSpPr>
          <p:cNvPr id="4" name="Группа 3"/>
          <p:cNvGrpSpPr/>
          <p:nvPr/>
        </p:nvGrpSpPr>
        <p:grpSpPr>
          <a:xfrm>
            <a:off x="5890270" y="1312445"/>
            <a:ext cx="2282130" cy="2358182"/>
            <a:chOff x="6424705" y="3272930"/>
            <a:chExt cx="2282130" cy="2358182"/>
          </a:xfrm>
        </p:grpSpPr>
        <p:sp>
          <p:nvSpPr>
            <p:cNvPr id="46" name="Rounded Rectangle 4"/>
            <p:cNvSpPr/>
            <p:nvPr/>
          </p:nvSpPr>
          <p:spPr>
            <a:xfrm>
              <a:off x="6424706" y="3284207"/>
              <a:ext cx="2273672" cy="234690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47" name="Round Same Side Corner Rectangle 5"/>
            <p:cNvSpPr/>
            <p:nvPr/>
          </p:nvSpPr>
          <p:spPr>
            <a:xfrm>
              <a:off x="6424706" y="3272930"/>
              <a:ext cx="2280721" cy="386228"/>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57" name="TextBox 56"/>
            <p:cNvSpPr txBox="1"/>
            <p:nvPr/>
          </p:nvSpPr>
          <p:spPr>
            <a:xfrm>
              <a:off x="6424705" y="3318036"/>
              <a:ext cx="2282130"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cs typeface="Arial" panose="020B0604020202020204" pitchFamily="34" charset="0"/>
                </a:rPr>
                <a:t>CONC </a:t>
              </a:r>
              <a:r>
                <a:rPr lang="ru-RU" b="1" dirty="0" smtClean="0">
                  <a:solidFill>
                    <a:srgbClr val="FFFFFF"/>
                  </a:solidFill>
                  <a:cs typeface="Arial" panose="020B0604020202020204" pitchFamily="34" charset="0"/>
                </a:rPr>
                <a:t>3</a:t>
              </a:r>
              <a:endParaRPr lang="en-US" dirty="0">
                <a:solidFill>
                  <a:srgbClr val="FFFFFF"/>
                </a:solidFill>
                <a:cs typeface="Arial" panose="020B0604020202020204" pitchFamily="34" charset="0"/>
              </a:endParaRPr>
            </a:p>
          </p:txBody>
        </p:sp>
        <p:sp>
          <p:nvSpPr>
            <p:cNvPr id="58" name="Объект 2"/>
            <p:cNvSpPr txBox="1">
              <a:spLocks/>
            </p:cNvSpPr>
            <p:nvPr/>
          </p:nvSpPr>
          <p:spPr bwMode="auto">
            <a:xfrm>
              <a:off x="6479464" y="3744471"/>
              <a:ext cx="2109488" cy="66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1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r>
                <a:rPr lang="en-US" sz="1600" b="1" kern="0" dirty="0">
                  <a:solidFill>
                    <a:srgbClr val="00038A"/>
                  </a:solidFill>
                  <a:latin typeface="Arial" panose="020B0604020202020204" pitchFamily="34" charset="0"/>
                  <a:cs typeface="Arial" panose="020B0604020202020204" pitchFamily="34" charset="0"/>
                </a:rPr>
                <a:t>Oracle</a:t>
              </a:r>
              <a:endParaRPr lang="ru-RU" b="1" kern="0" dirty="0">
                <a:solidFill>
                  <a:srgbClr val="00038A"/>
                </a:solidFill>
                <a:latin typeface="Arial" panose="020B0604020202020204" pitchFamily="34" charset="0"/>
                <a:cs typeface="Arial" panose="020B0604020202020204" pitchFamily="34" charset="0"/>
              </a:endParaRPr>
            </a:p>
            <a:p>
              <a:pPr marL="0" indent="0">
                <a:buNone/>
              </a:pPr>
              <a:endParaRPr lang="ru-RU" sz="2400" kern="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96612" y="3949822"/>
              <a:ext cx="2074758" cy="1613040"/>
            </a:xfrm>
            <a:prstGeom prst="rect">
              <a:avLst/>
            </a:prstGeom>
            <a:effectLst>
              <a:softEdge rad="203200"/>
            </a:effectLst>
          </p:spPr>
        </p:pic>
      </p:grpSp>
      <p:grpSp>
        <p:nvGrpSpPr>
          <p:cNvPr id="60" name="Группа 59"/>
          <p:cNvGrpSpPr/>
          <p:nvPr/>
        </p:nvGrpSpPr>
        <p:grpSpPr>
          <a:xfrm>
            <a:off x="468884" y="1329936"/>
            <a:ext cx="2277901" cy="2358182"/>
            <a:chOff x="3380161" y="502445"/>
            <a:chExt cx="2565399" cy="2655813"/>
          </a:xfrm>
        </p:grpSpPr>
        <p:sp>
          <p:nvSpPr>
            <p:cNvPr id="61" name="Rounded Rectangle 3"/>
            <p:cNvSpPr/>
            <p:nvPr/>
          </p:nvSpPr>
          <p:spPr>
            <a:xfrm>
              <a:off x="3384922" y="515145"/>
              <a:ext cx="2560638" cy="264311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62" name="Round Same Side Corner Rectangle 6"/>
            <p:cNvSpPr/>
            <p:nvPr/>
          </p:nvSpPr>
          <p:spPr>
            <a:xfrm>
              <a:off x="3384922" y="502445"/>
              <a:ext cx="2560638"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63" name="TextBox 62"/>
            <p:cNvSpPr txBox="1"/>
            <p:nvPr/>
          </p:nvSpPr>
          <p:spPr>
            <a:xfrm>
              <a:off x="3380161" y="553243"/>
              <a:ext cx="2562225" cy="415946"/>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cs typeface="Arial" panose="020B0604020202020204" pitchFamily="34" charset="0"/>
                </a:rPr>
                <a:t>CONC </a:t>
              </a:r>
              <a:r>
                <a:rPr lang="ru-RU" b="1" dirty="0">
                  <a:solidFill>
                    <a:srgbClr val="FFFFFF"/>
                  </a:solidFill>
                  <a:cs typeface="Arial" panose="020B0604020202020204" pitchFamily="34" charset="0"/>
                </a:rPr>
                <a:t>1</a:t>
              </a:r>
              <a:endParaRPr lang="en-US" b="1" dirty="0">
                <a:solidFill>
                  <a:srgbClr val="FFFFFF"/>
                </a:solidFill>
                <a:cs typeface="Arial" panose="020B0604020202020204" pitchFamily="34" charset="0"/>
              </a:endParaRPr>
            </a:p>
          </p:txBody>
        </p:sp>
        <p:sp>
          <p:nvSpPr>
            <p:cNvPr id="64" name="Объект 6"/>
            <p:cNvSpPr txBox="1">
              <a:spLocks/>
            </p:cNvSpPr>
            <p:nvPr/>
          </p:nvSpPr>
          <p:spPr bwMode="auto">
            <a:xfrm>
              <a:off x="3437795" y="1046251"/>
              <a:ext cx="2272899" cy="218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1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r>
                <a:rPr lang="en-US" sz="1400" b="1" kern="0" dirty="0">
                  <a:solidFill>
                    <a:schemeClr val="bg1"/>
                  </a:solidFill>
                  <a:latin typeface="Arial" panose="020B0604020202020204" pitchFamily="34" charset="0"/>
                  <a:cs typeface="Arial" panose="020B0604020202020204" pitchFamily="34" charset="0"/>
                </a:rPr>
                <a:t>Game Development</a:t>
              </a:r>
              <a:endParaRPr lang="ru-RU" sz="1400" b="1" kern="0" dirty="0">
                <a:solidFill>
                  <a:schemeClr val="bg1"/>
                </a:solidFill>
                <a:latin typeface="Arial" panose="020B0604020202020204" pitchFamily="34" charset="0"/>
                <a:cs typeface="Arial" panose="020B0604020202020204" pitchFamily="34" charset="0"/>
              </a:endParaRPr>
            </a:p>
          </p:txBody>
        </p:sp>
        <p:pic>
          <p:nvPicPr>
            <p:cNvPr id="65" name="Рисунок 64"/>
            <p:cNvPicPr>
              <a:picLocks noChangeAspect="1"/>
            </p:cNvPicPr>
            <p:nvPr/>
          </p:nvPicPr>
          <p:blipFill rotWithShape="1">
            <a:blip r:embed="rId8" cstate="print">
              <a:extLst>
                <a:ext uri="{28A0092B-C50C-407E-A947-70E740481C1C}">
                  <a14:useLocalDpi xmlns:a14="http://schemas.microsoft.com/office/drawing/2010/main" xmlns="" val="0"/>
                </a:ext>
              </a:extLst>
            </a:blip>
            <a:srcRect l="23884" b="11130"/>
            <a:stretch/>
          </p:blipFill>
          <p:spPr>
            <a:xfrm>
              <a:off x="3707905" y="1316331"/>
              <a:ext cx="2135885" cy="1835814"/>
            </a:xfrm>
            <a:prstGeom prst="rect">
              <a:avLst/>
            </a:prstGeom>
            <a:effectLst>
              <a:glow>
                <a:schemeClr val="accent1">
                  <a:alpha val="8000"/>
                </a:schemeClr>
              </a:glow>
              <a:softEdge rad="330200"/>
            </a:effectLst>
          </p:spPr>
        </p:pic>
      </p:grpSp>
      <p:grpSp>
        <p:nvGrpSpPr>
          <p:cNvPr id="5" name="Группа 4"/>
          <p:cNvGrpSpPr/>
          <p:nvPr/>
        </p:nvGrpSpPr>
        <p:grpSpPr>
          <a:xfrm>
            <a:off x="5885909" y="3825915"/>
            <a:ext cx="2275082" cy="2358181"/>
            <a:chOff x="5885909" y="3254406"/>
            <a:chExt cx="2275082" cy="2358181"/>
          </a:xfrm>
        </p:grpSpPr>
        <p:grpSp>
          <p:nvGrpSpPr>
            <p:cNvPr id="45" name="Группа 44"/>
            <p:cNvGrpSpPr/>
            <p:nvPr/>
          </p:nvGrpSpPr>
          <p:grpSpPr>
            <a:xfrm>
              <a:off x="5885909" y="3254406"/>
              <a:ext cx="2275082" cy="2358181"/>
              <a:chOff x="6158285" y="502445"/>
              <a:chExt cx="2562226" cy="2655813"/>
            </a:xfrm>
          </p:grpSpPr>
          <p:sp>
            <p:nvSpPr>
              <p:cNvPr id="59" name="Rounded Rectangle 2"/>
              <p:cNvSpPr/>
              <p:nvPr/>
            </p:nvSpPr>
            <p:spPr>
              <a:xfrm>
                <a:off x="6158285" y="521495"/>
                <a:ext cx="2559050" cy="263676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latin typeface="Arial" panose="020B0604020202020204" pitchFamily="34" charset="0"/>
                  <a:cs typeface="Arial" panose="020B0604020202020204" pitchFamily="34" charset="0"/>
                </a:endParaRPr>
              </a:p>
            </p:txBody>
          </p:sp>
          <p:sp>
            <p:nvSpPr>
              <p:cNvPr id="66" name="Round Same Side Corner Rectangle 7"/>
              <p:cNvSpPr/>
              <p:nvPr/>
            </p:nvSpPr>
            <p:spPr>
              <a:xfrm>
                <a:off x="6158285" y="502445"/>
                <a:ext cx="2559050"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anose="020B0604020202020204" pitchFamily="34" charset="0"/>
                  <a:cs typeface="Arial" panose="020B0604020202020204" pitchFamily="34" charset="0"/>
                </a:endParaRPr>
              </a:p>
            </p:txBody>
          </p:sp>
          <p:sp>
            <p:nvSpPr>
              <p:cNvPr id="67" name="TextBox 66"/>
              <p:cNvSpPr txBox="1"/>
              <p:nvPr/>
            </p:nvSpPr>
            <p:spPr>
              <a:xfrm>
                <a:off x="6158286" y="553243"/>
                <a:ext cx="2562225" cy="415946"/>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smtClean="0">
                    <a:solidFill>
                      <a:srgbClr val="FFFFFF"/>
                    </a:solidFill>
                    <a:cs typeface="Arial" panose="020B0604020202020204" pitchFamily="34" charset="0"/>
                  </a:rPr>
                  <a:t>CONC </a:t>
                </a:r>
                <a:r>
                  <a:rPr lang="en-US" b="1" dirty="0">
                    <a:solidFill>
                      <a:srgbClr val="FFFFFF"/>
                    </a:solidFill>
                    <a:cs typeface="Arial" panose="020B0604020202020204" pitchFamily="34" charset="0"/>
                  </a:rPr>
                  <a:t>6</a:t>
                </a:r>
                <a:endParaRPr lang="en-US" dirty="0">
                  <a:solidFill>
                    <a:srgbClr val="FFFFFF"/>
                  </a:solidFill>
                  <a:cs typeface="Arial" panose="020B0604020202020204" pitchFamily="34" charset="0"/>
                </a:endParaRPr>
              </a:p>
            </p:txBody>
          </p:sp>
          <p:sp>
            <p:nvSpPr>
              <p:cNvPr id="68" name="Объект 4"/>
              <p:cNvSpPr txBox="1">
                <a:spLocks/>
              </p:cNvSpPr>
              <p:nvPr/>
            </p:nvSpPr>
            <p:spPr bwMode="auto">
              <a:xfrm>
                <a:off x="6190171" y="1012323"/>
                <a:ext cx="2514937" cy="311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1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3"/>
                  </a:buBlip>
                  <a:defRPr sz="2000">
                    <a:solidFill>
                      <a:schemeClr val="bg2"/>
                    </a:solidFill>
                    <a:effectLst>
                      <a:outerShdw blurRad="38100" dist="38100" dir="2700000" algn="tl">
                        <a:srgbClr val="C0C0C0"/>
                      </a:outerShdw>
                    </a:effectLst>
                    <a:latin typeface="+mn-lt"/>
                  </a:defRPr>
                </a:lvl9pPr>
              </a:lstStyle>
              <a:p>
                <a:r>
                  <a:rPr lang="en-US" sz="2000" b="1" kern="0" dirty="0" smtClean="0">
                    <a:latin typeface="Arial" panose="020B0604020202020204" pitchFamily="34" charset="0"/>
                    <a:cs typeface="Arial" panose="020B0604020202020204" pitchFamily="34" charset="0"/>
                  </a:rPr>
                  <a:t>MSEI</a:t>
                </a:r>
                <a:endParaRPr lang="ru-RU" sz="2000" kern="0" dirty="0">
                  <a:latin typeface="Arial" panose="020B0604020202020204" pitchFamily="34" charset="0"/>
                  <a:cs typeface="Arial" panose="020B0604020202020204" pitchFamily="34" charset="0"/>
                </a:endParaRPr>
              </a:p>
            </p:txBody>
          </p:sp>
        </p:grpSp>
        <p:pic>
          <p:nvPicPr>
            <p:cNvPr id="70" name="Рисунок 69"/>
            <p:cNvPicPr>
              <a:picLocks noChangeAspect="1"/>
            </p:cNvPicPr>
            <p:nvPr/>
          </p:nvPicPr>
          <p:blipFill rotWithShape="1">
            <a:blip r:embed="rId9" cstate="print">
              <a:extLst>
                <a:ext uri="{28A0092B-C50C-407E-A947-70E740481C1C}">
                  <a14:useLocalDpi xmlns:a14="http://schemas.microsoft.com/office/drawing/2010/main" xmlns="" val="0"/>
                </a:ext>
              </a:extLst>
            </a:blip>
            <a:srcRect l="1" r="7086"/>
            <a:stretch/>
          </p:blipFill>
          <p:spPr>
            <a:xfrm>
              <a:off x="5924531" y="4009134"/>
              <a:ext cx="2103853" cy="1433532"/>
            </a:xfrm>
            <a:prstGeom prst="rect">
              <a:avLst/>
            </a:prstGeom>
            <a:effectLst>
              <a:reflection blurRad="38100" stA="45000" endPos="0" dir="5400000" sy="-100000" algn="bl" rotWithShape="0"/>
              <a:softEdge rad="177800"/>
            </a:effectLst>
          </p:spPr>
        </p:pic>
      </p:grpSp>
    </p:spTree>
    <p:extLst>
      <p:ext uri="{BB962C8B-B14F-4D97-AF65-F5344CB8AC3E}">
        <p14:creationId xmlns:p14="http://schemas.microsoft.com/office/powerpoint/2010/main" xmlns="" val="2262619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6064" y="188650"/>
            <a:ext cx="4761008" cy="646331"/>
          </a:xfrm>
          <a:prstGeom prst="rect">
            <a:avLst/>
          </a:prstGeom>
          <a:noFill/>
        </p:spPr>
        <p:txBody>
          <a:bodyPr wrap="square" rtlCol="0">
            <a:spAutoFit/>
          </a:bodyPr>
          <a:lstStyle/>
          <a:p>
            <a:r>
              <a:rPr lang="en-US" sz="3600" b="1" dirty="0">
                <a:solidFill>
                  <a:srgbClr val="00038A"/>
                </a:solidFill>
              </a:rPr>
              <a:t>Big Data Analytics</a:t>
            </a:r>
            <a:endParaRPr lang="ru-RU" sz="3600" b="1" dirty="0">
              <a:solidFill>
                <a:srgbClr val="00038A"/>
              </a:solidFill>
            </a:endParaRPr>
          </a:p>
        </p:txBody>
      </p:sp>
      <p:graphicFrame>
        <p:nvGraphicFramePr>
          <p:cNvPr id="4" name="Схема 3"/>
          <p:cNvGraphicFramePr/>
          <p:nvPr>
            <p:extLst>
              <p:ext uri="{D42A27DB-BD31-4B8C-83A1-F6EECF244321}">
                <p14:modId xmlns:p14="http://schemas.microsoft.com/office/powerpoint/2010/main" xmlns="" val="263772410"/>
              </p:ext>
            </p:extLst>
          </p:nvPr>
        </p:nvGraphicFramePr>
        <p:xfrm>
          <a:off x="323528" y="2346116"/>
          <a:ext cx="5904656" cy="2883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Рисунок 1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51521" y="1458475"/>
            <a:ext cx="1109053" cy="495113"/>
          </a:xfrm>
          <a:prstGeom prst="rect">
            <a:avLst/>
          </a:prstGeom>
        </p:spPr>
      </p:pic>
      <p:pic>
        <p:nvPicPr>
          <p:cNvPr id="18" name="Рисунок 1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364352" y="1358004"/>
            <a:ext cx="2062219" cy="791848"/>
          </a:xfrm>
          <a:prstGeom prst="rect">
            <a:avLst/>
          </a:prstGeom>
        </p:spPr>
      </p:pic>
      <p:pic>
        <p:nvPicPr>
          <p:cNvPr id="19" name="Рисунок 1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342225" y="1265997"/>
            <a:ext cx="930716" cy="930716"/>
          </a:xfrm>
          <a:prstGeom prst="rect">
            <a:avLst/>
          </a:prstGeom>
        </p:spPr>
      </p:pic>
      <p:pic>
        <p:nvPicPr>
          <p:cNvPr id="20" name="Рисунок 1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320167" y="905957"/>
            <a:ext cx="1819707" cy="1819708"/>
          </a:xfrm>
          <a:prstGeom prst="rect">
            <a:avLst/>
          </a:prstGeom>
        </p:spPr>
      </p:pic>
      <p:sp>
        <p:nvSpPr>
          <p:cNvPr id="6" name="TextBox 5"/>
          <p:cNvSpPr txBox="1"/>
          <p:nvPr/>
        </p:nvSpPr>
        <p:spPr>
          <a:xfrm>
            <a:off x="6444208" y="2227037"/>
            <a:ext cx="2592288" cy="2345386"/>
          </a:xfrm>
          <a:prstGeom prst="rect">
            <a:avLst/>
          </a:prstGeom>
          <a:noFill/>
        </p:spPr>
        <p:txBody>
          <a:bodyPr wrap="square" rtlCol="0">
            <a:spAutoFit/>
          </a:bodyPr>
          <a:lstStyle/>
          <a:p>
            <a:pPr>
              <a:lnSpc>
                <a:spcPct val="115000"/>
              </a:lnSpc>
              <a:spcAft>
                <a:spcPts val="1000"/>
              </a:spcAft>
            </a:pPr>
            <a:r>
              <a:rPr lang="ru-RU" sz="1050" b="1" dirty="0">
                <a:solidFill>
                  <a:schemeClr val="bg2"/>
                </a:solidFill>
                <a:ea typeface="Calibri" panose="020F0502020204030204" pitchFamily="34" charset="0"/>
                <a:cs typeface="Arial" panose="020B0604020202020204" pitchFamily="34" charset="0"/>
              </a:rPr>
              <a:t>Ведущие позиции:</a:t>
            </a:r>
            <a:endParaRPr lang="ru-RU" sz="1050" dirty="0">
              <a:solidFill>
                <a:schemeClr val="bg2"/>
              </a:solidFill>
              <a:ea typeface="Calibri" panose="020F0502020204030204" pitchFamily="34" charset="0"/>
              <a:cs typeface="Arial" panose="020B0604020202020204" pitchFamily="34" charset="0"/>
            </a:endParaRPr>
          </a:p>
          <a:p>
            <a:pPr marL="342900" indent="-342900">
              <a:spcAft>
                <a:spcPts val="0"/>
              </a:spcAft>
              <a:buClr>
                <a:srgbClr val="8496B0"/>
              </a:buClr>
              <a:buSzPts val="1400"/>
              <a:buFont typeface="Wingdings" panose="05000000000000000000" pitchFamily="2" charset="2"/>
              <a:buChar char=""/>
              <a:tabLst>
                <a:tab pos="-457200" algn="l"/>
              </a:tabLst>
            </a:pPr>
            <a:r>
              <a:rPr lang="ru-RU" sz="1050" dirty="0">
                <a:solidFill>
                  <a:schemeClr val="bg2"/>
                </a:solidFill>
                <a:ea typeface="Times New Roman" panose="02020603050405020304" pitchFamily="18" charset="0"/>
                <a:cs typeface="Arial" panose="020B0604020202020204" pitchFamily="34" charset="0"/>
              </a:rPr>
              <a:t>разработчик и аналитик в IT департаментах банков</a:t>
            </a:r>
          </a:p>
          <a:p>
            <a:pPr marL="342900" indent="-342900">
              <a:spcAft>
                <a:spcPts val="0"/>
              </a:spcAft>
              <a:buClr>
                <a:srgbClr val="8496B0"/>
              </a:buClr>
              <a:buSzPts val="1400"/>
              <a:buFont typeface="Wingdings" panose="05000000000000000000" pitchFamily="2" charset="2"/>
              <a:buChar char=""/>
              <a:tabLst>
                <a:tab pos="-457200" algn="l"/>
              </a:tabLst>
            </a:pPr>
            <a:r>
              <a:rPr lang="ru-RU" sz="1050" dirty="0">
                <a:solidFill>
                  <a:schemeClr val="bg2"/>
                </a:solidFill>
                <a:ea typeface="Times New Roman" panose="02020603050405020304" pitchFamily="18" charset="0"/>
                <a:cs typeface="Arial" panose="020B0604020202020204" pitchFamily="34" charset="0"/>
              </a:rPr>
              <a:t>специалист по разработке и обслуживанию баз данных</a:t>
            </a:r>
          </a:p>
          <a:p>
            <a:pPr marL="342900" indent="-342900">
              <a:spcAft>
                <a:spcPts val="0"/>
              </a:spcAft>
              <a:buClr>
                <a:srgbClr val="8496B0"/>
              </a:buClr>
              <a:buSzPts val="1400"/>
              <a:buFont typeface="Wingdings" panose="05000000000000000000" pitchFamily="2" charset="2"/>
              <a:buChar char=""/>
              <a:tabLst>
                <a:tab pos="-457200" algn="l"/>
              </a:tabLst>
            </a:pPr>
            <a:r>
              <a:rPr lang="ru-RU" sz="1050" dirty="0">
                <a:solidFill>
                  <a:schemeClr val="bg2"/>
                </a:solidFill>
                <a:ea typeface="Times New Roman" panose="02020603050405020304" pitchFamily="18" charset="0"/>
                <a:cs typeface="Arial" panose="020B0604020202020204" pitchFamily="34" charset="0"/>
              </a:rPr>
              <a:t>разработчик визуальных отчетов</a:t>
            </a:r>
          </a:p>
          <a:p>
            <a:pPr marL="342900" indent="-342900">
              <a:spcAft>
                <a:spcPts val="0"/>
              </a:spcAft>
              <a:buClr>
                <a:srgbClr val="8496B0"/>
              </a:buClr>
              <a:buSzPts val="1400"/>
              <a:buFont typeface="Wingdings" panose="05000000000000000000" pitchFamily="2" charset="2"/>
              <a:buChar char=""/>
              <a:tabLst>
                <a:tab pos="-457200" algn="l"/>
              </a:tabLst>
            </a:pPr>
            <a:r>
              <a:rPr lang="ru-RU" sz="1050" dirty="0">
                <a:solidFill>
                  <a:schemeClr val="bg2"/>
                </a:solidFill>
                <a:ea typeface="Times New Roman" panose="02020603050405020304" pitchFamily="18" charset="0"/>
                <a:cs typeface="Arial" panose="020B0604020202020204" pitchFamily="34" charset="0"/>
              </a:rPr>
              <a:t>аналитик по обработке больших данных в любых розничных компаниях</a:t>
            </a:r>
          </a:p>
          <a:p>
            <a:pPr marL="342900" indent="-342900">
              <a:spcAft>
                <a:spcPts val="0"/>
              </a:spcAft>
              <a:buClr>
                <a:srgbClr val="8496B0"/>
              </a:buClr>
              <a:buSzPts val="1400"/>
              <a:buFont typeface="Wingdings" panose="05000000000000000000" pitchFamily="2" charset="2"/>
              <a:buChar char=""/>
              <a:tabLst>
                <a:tab pos="-457200" algn="l"/>
              </a:tabLst>
            </a:pPr>
            <a:r>
              <a:rPr lang="en-US" sz="1050" dirty="0">
                <a:solidFill>
                  <a:schemeClr val="bg2"/>
                </a:solidFill>
                <a:ea typeface="Times New Roman" panose="02020603050405020304" pitchFamily="18" charset="0"/>
                <a:cs typeface="Arial" panose="020B0604020202020204" pitchFamily="34" charset="0"/>
              </a:rPr>
              <a:t>Oracle</a:t>
            </a:r>
            <a:r>
              <a:rPr lang="ru-RU" sz="1050" dirty="0">
                <a:solidFill>
                  <a:schemeClr val="bg2"/>
                </a:solidFill>
                <a:ea typeface="Times New Roman" panose="02020603050405020304" pitchFamily="18" charset="0"/>
                <a:cs typeface="Arial" panose="020B0604020202020204" pitchFamily="34" charset="0"/>
              </a:rPr>
              <a:t>-разработчик</a:t>
            </a:r>
          </a:p>
          <a:p>
            <a:pPr marL="342900" indent="-342900">
              <a:spcAft>
                <a:spcPts val="0"/>
              </a:spcAft>
              <a:buClr>
                <a:srgbClr val="8496B0"/>
              </a:buClr>
              <a:buSzPts val="1400"/>
              <a:buFont typeface="Wingdings" panose="05000000000000000000" pitchFamily="2" charset="2"/>
              <a:buChar char=""/>
              <a:tabLst>
                <a:tab pos="-457200" algn="l"/>
              </a:tabLst>
            </a:pPr>
            <a:r>
              <a:rPr lang="en-US" sz="1050" dirty="0">
                <a:solidFill>
                  <a:schemeClr val="bg2"/>
                </a:solidFill>
                <a:ea typeface="Times New Roman" panose="02020603050405020304" pitchFamily="18" charset="0"/>
                <a:cs typeface="Arial" panose="020B0604020202020204" pitchFamily="34" charset="0"/>
              </a:rPr>
              <a:t>Oracle</a:t>
            </a:r>
            <a:r>
              <a:rPr lang="ru-RU" sz="1050" dirty="0">
                <a:solidFill>
                  <a:schemeClr val="bg2"/>
                </a:solidFill>
                <a:ea typeface="Times New Roman" panose="02020603050405020304" pitchFamily="18" charset="0"/>
                <a:cs typeface="Arial" panose="020B0604020202020204" pitchFamily="34" charset="0"/>
              </a:rPr>
              <a:t>-аналитик в крупных компаниях</a:t>
            </a:r>
          </a:p>
          <a:p>
            <a:pPr marL="342900" indent="-342900">
              <a:spcAft>
                <a:spcPts val="0"/>
              </a:spcAft>
              <a:buClr>
                <a:srgbClr val="8496B0"/>
              </a:buClr>
              <a:buSzPts val="1400"/>
              <a:buFont typeface="Wingdings" panose="05000000000000000000" pitchFamily="2" charset="2"/>
              <a:buChar char=""/>
              <a:tabLst>
                <a:tab pos="-457200" algn="l"/>
              </a:tabLst>
            </a:pPr>
            <a:r>
              <a:rPr lang="ru-RU" sz="1050" dirty="0">
                <a:solidFill>
                  <a:schemeClr val="bg2"/>
                </a:solidFill>
                <a:ea typeface="Times New Roman" panose="02020603050405020304" pitchFamily="18" charset="0"/>
                <a:cs typeface="Arial" panose="020B0604020202020204" pitchFamily="34" charset="0"/>
              </a:rPr>
              <a:t>IT консалтинг</a:t>
            </a:r>
            <a:r>
              <a:rPr lang="en-US" sz="1050" dirty="0">
                <a:solidFill>
                  <a:schemeClr val="bg2"/>
                </a:solidFill>
                <a:ea typeface="Times New Roman" panose="02020603050405020304" pitchFamily="18" charset="0"/>
                <a:cs typeface="Arial" panose="020B0604020202020204" pitchFamily="34" charset="0"/>
              </a:rPr>
              <a:t> </a:t>
            </a:r>
            <a:r>
              <a:rPr lang="ru-RU" sz="1050" dirty="0">
                <a:solidFill>
                  <a:schemeClr val="bg2"/>
                </a:solidFill>
                <a:ea typeface="Times New Roman" panose="02020603050405020304" pitchFamily="18" charset="0"/>
                <a:cs typeface="Arial" panose="020B0604020202020204" pitchFamily="34" charset="0"/>
              </a:rPr>
              <a:t>и др.</a:t>
            </a:r>
            <a:endParaRPr lang="ru-RU" sz="1050" dirty="0"/>
          </a:p>
        </p:txBody>
      </p:sp>
      <p:pic>
        <p:nvPicPr>
          <p:cNvPr id="21" name="Рисунок 20"/>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509742" y="1533183"/>
            <a:ext cx="978994" cy="401638"/>
          </a:xfrm>
          <a:prstGeom prst="rect">
            <a:avLst/>
          </a:prstGeom>
        </p:spPr>
      </p:pic>
      <p:pic>
        <p:nvPicPr>
          <p:cNvPr id="22" name="Рисунок 21"/>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884383" y="1388940"/>
            <a:ext cx="1041569" cy="586483"/>
          </a:xfrm>
          <a:prstGeom prst="rect">
            <a:avLst/>
          </a:prstGeom>
        </p:spPr>
      </p:pic>
    </p:spTree>
    <p:extLst>
      <p:ext uri="{BB962C8B-B14F-4D97-AF65-F5344CB8AC3E}">
        <p14:creationId xmlns:p14="http://schemas.microsoft.com/office/powerpoint/2010/main" xmlns="" val="2786834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9934" y="385500"/>
            <a:ext cx="3740126" cy="523220"/>
          </a:xfrm>
          <a:prstGeom prst="rect">
            <a:avLst/>
          </a:prstGeom>
          <a:noFill/>
        </p:spPr>
        <p:txBody>
          <a:bodyPr wrap="none" rtlCol="0">
            <a:spAutoFit/>
          </a:bodyPr>
          <a:lstStyle/>
          <a:p>
            <a:pPr algn="ctr"/>
            <a:r>
              <a:rPr lang="en-US" sz="2800" b="1" dirty="0" smtClean="0">
                <a:solidFill>
                  <a:srgbClr val="00038A"/>
                </a:solidFill>
                <a:cs typeface="Arial" panose="020B0604020202020204" pitchFamily="34" charset="0"/>
              </a:rPr>
              <a:t>Information Systems</a:t>
            </a:r>
            <a:endParaRPr lang="en-US" sz="2800" b="1" kern="0" dirty="0">
              <a:solidFill>
                <a:srgbClr val="00038A"/>
              </a:solidFill>
            </a:endParaRPr>
          </a:p>
        </p:txBody>
      </p:sp>
      <p:graphicFrame>
        <p:nvGraphicFramePr>
          <p:cNvPr id="4" name="Схема 3"/>
          <p:cNvGraphicFramePr/>
          <p:nvPr>
            <p:extLst>
              <p:ext uri="{D42A27DB-BD31-4B8C-83A1-F6EECF244321}">
                <p14:modId xmlns:p14="http://schemas.microsoft.com/office/powerpoint/2010/main" xmlns="" val="441550991"/>
              </p:ext>
            </p:extLst>
          </p:nvPr>
        </p:nvGraphicFramePr>
        <p:xfrm>
          <a:off x="290434" y="2218142"/>
          <a:ext cx="5663952" cy="2743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252820" y="2251588"/>
            <a:ext cx="2808312" cy="2833596"/>
          </a:xfrm>
          <a:prstGeom prst="rect">
            <a:avLst/>
          </a:prstGeom>
          <a:noFill/>
        </p:spPr>
        <p:txBody>
          <a:bodyPr wrap="square" rtlCol="0">
            <a:spAutoFit/>
          </a:bodyPr>
          <a:lstStyle/>
          <a:p>
            <a:pPr algn="just">
              <a:lnSpc>
                <a:spcPct val="115000"/>
              </a:lnSpc>
              <a:spcAft>
                <a:spcPts val="1000"/>
              </a:spcAft>
            </a:pPr>
            <a:r>
              <a:rPr lang="ru-RU" sz="1200" b="1" dirty="0">
                <a:solidFill>
                  <a:schemeClr val="bg2"/>
                </a:solidFill>
                <a:ea typeface="Calibri" panose="020F0502020204030204" pitchFamily="34" charset="0"/>
                <a:cs typeface="Arial" panose="020B0604020202020204" pitchFamily="34" charset="0"/>
              </a:rPr>
              <a:t>Ведущие позиции:</a:t>
            </a:r>
            <a:endParaRPr lang="ru-RU" sz="1100" dirty="0">
              <a:solidFill>
                <a:schemeClr val="bg2"/>
              </a:solidFill>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ru-RU" sz="1200" dirty="0">
                <a:solidFill>
                  <a:schemeClr val="bg2"/>
                </a:solidFill>
                <a:ea typeface="Times New Roman" panose="02020603050405020304" pitchFamily="18" charset="0"/>
                <a:cs typeface="Arial" panose="020B0604020202020204" pitchFamily="34" charset="0"/>
              </a:rPr>
              <a:t>архитектор, разработчик, аналитик, </a:t>
            </a:r>
            <a:r>
              <a:rPr lang="ru-RU" sz="1200" dirty="0" err="1">
                <a:solidFill>
                  <a:schemeClr val="bg2"/>
                </a:solidFill>
                <a:ea typeface="Times New Roman" panose="02020603050405020304" pitchFamily="18" charset="0"/>
                <a:cs typeface="Arial" panose="020B0604020202020204" pitchFamily="34" charset="0"/>
              </a:rPr>
              <a:t>тестировщик</a:t>
            </a:r>
            <a:r>
              <a:rPr lang="ru-RU" sz="1200" dirty="0">
                <a:solidFill>
                  <a:schemeClr val="bg2"/>
                </a:solidFill>
                <a:ea typeface="Times New Roman" panose="02020603050405020304" pitchFamily="18" charset="0"/>
                <a:cs typeface="Arial" panose="020B0604020202020204" pitchFamily="34" charset="0"/>
              </a:rPr>
              <a:t> в компаниях-производителях заказного программного обеспечения в IT департаментах банков, финансовых структур и предприятиях различных форм собственности; в компаниях по IT консалтингу, </a:t>
            </a:r>
          </a:p>
          <a:p>
            <a:pPr marL="285750" indent="-285750">
              <a:buFont typeface="Wingdings" panose="05000000000000000000" pitchFamily="2" charset="2"/>
              <a:buChar char="ü"/>
            </a:pPr>
            <a:r>
              <a:rPr lang="ru-RU" sz="1200" dirty="0">
                <a:solidFill>
                  <a:schemeClr val="bg2"/>
                </a:solidFill>
                <a:ea typeface="Times New Roman" panose="02020603050405020304" pitchFamily="18" charset="0"/>
                <a:cs typeface="Arial" panose="020B0604020202020204" pitchFamily="34" charset="0"/>
              </a:rPr>
              <a:t>разработчик мобильных приложений, </a:t>
            </a:r>
            <a:r>
              <a:rPr lang="ru-RU" sz="1200" dirty="0" err="1">
                <a:solidFill>
                  <a:schemeClr val="bg2"/>
                </a:solidFill>
                <a:ea typeface="Times New Roman" panose="02020603050405020304" pitchFamily="18" charset="0"/>
                <a:cs typeface="Arial" panose="020B0604020202020204" pitchFamily="34" charset="0"/>
              </a:rPr>
              <a:t>фриланс</a:t>
            </a:r>
            <a:r>
              <a:rPr lang="ru-RU" sz="1200" dirty="0">
                <a:solidFill>
                  <a:schemeClr val="bg2"/>
                </a:solidFill>
                <a:ea typeface="Times New Roman" panose="02020603050405020304" pitchFamily="18" charset="0"/>
                <a:cs typeface="Arial" panose="020B0604020202020204" pitchFamily="34" charset="0"/>
              </a:rPr>
              <a:t> и аутсорсинг.</a:t>
            </a:r>
          </a:p>
          <a:p>
            <a:endParaRPr lang="ru-RU" sz="1200" dirty="0"/>
          </a:p>
        </p:txBody>
      </p:sp>
      <p:pic>
        <p:nvPicPr>
          <p:cNvPr id="14" name="Рисунок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01812" y="692700"/>
            <a:ext cx="3076256" cy="1617515"/>
          </a:xfrm>
          <a:prstGeom prst="rect">
            <a:avLst/>
          </a:prstGeom>
        </p:spPr>
      </p:pic>
      <p:pic>
        <p:nvPicPr>
          <p:cNvPr id="16" name="Рисунок 15"/>
          <p:cNvPicPr>
            <a:picLocks noChangeAspect="1"/>
          </p:cNvPicPr>
          <p:nvPr/>
        </p:nvPicPr>
        <p:blipFill rotWithShape="1">
          <a:blip r:embed="rId8" cstate="print">
            <a:extLst>
              <a:ext uri="{28A0092B-C50C-407E-A947-70E740481C1C}">
                <a14:useLocalDpi xmlns:a14="http://schemas.microsoft.com/office/drawing/2010/main" xmlns="" val="0"/>
              </a:ext>
            </a:extLst>
          </a:blip>
          <a:srcRect b="5416"/>
          <a:stretch/>
        </p:blipFill>
        <p:spPr>
          <a:xfrm>
            <a:off x="2974485" y="1137341"/>
            <a:ext cx="695971" cy="799708"/>
          </a:xfrm>
          <a:prstGeom prst="rect">
            <a:avLst/>
          </a:prstGeom>
        </p:spPr>
      </p:pic>
      <p:pic>
        <p:nvPicPr>
          <p:cNvPr id="17" name="Рисунок 1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70149" y="1076837"/>
            <a:ext cx="1215842" cy="860208"/>
          </a:xfrm>
          <a:prstGeom prst="rect">
            <a:avLst/>
          </a:prstGeom>
        </p:spPr>
      </p:pic>
      <p:pic>
        <p:nvPicPr>
          <p:cNvPr id="18" name="Рисунок 1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582125" y="978709"/>
            <a:ext cx="2180173" cy="1142605"/>
          </a:xfrm>
          <a:prstGeom prst="rect">
            <a:avLst/>
          </a:prstGeom>
        </p:spPr>
      </p:pic>
      <p:pic>
        <p:nvPicPr>
          <p:cNvPr id="19" name="Рисунок 1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908840" y="958830"/>
            <a:ext cx="2373437" cy="1012471"/>
          </a:xfrm>
          <a:prstGeom prst="rect">
            <a:avLst/>
          </a:prstGeom>
        </p:spPr>
      </p:pic>
    </p:spTree>
    <p:extLst>
      <p:ext uri="{BB962C8B-B14F-4D97-AF65-F5344CB8AC3E}">
        <p14:creationId xmlns:p14="http://schemas.microsoft.com/office/powerpoint/2010/main" xmlns="" val="2922267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7811" y="332666"/>
            <a:ext cx="4185761" cy="646331"/>
          </a:xfrm>
          <a:prstGeom prst="rect">
            <a:avLst/>
          </a:prstGeom>
          <a:noFill/>
        </p:spPr>
        <p:txBody>
          <a:bodyPr wrap="none" rtlCol="0">
            <a:spAutoFit/>
          </a:bodyPr>
          <a:lstStyle/>
          <a:p>
            <a:r>
              <a:rPr lang="en-US" sz="3600" b="1" dirty="0">
                <a:solidFill>
                  <a:srgbClr val="00038A"/>
                </a:solidFill>
              </a:rPr>
              <a:t>Business analysis</a:t>
            </a:r>
            <a:endParaRPr lang="ru-RU" sz="3600" b="1" dirty="0">
              <a:solidFill>
                <a:srgbClr val="00038A"/>
              </a:solidFill>
            </a:endParaRPr>
          </a:p>
        </p:txBody>
      </p:sp>
      <p:graphicFrame>
        <p:nvGraphicFramePr>
          <p:cNvPr id="4" name="Схема 3"/>
          <p:cNvGraphicFramePr/>
          <p:nvPr>
            <p:extLst>
              <p:ext uri="{D42A27DB-BD31-4B8C-83A1-F6EECF244321}">
                <p14:modId xmlns:p14="http://schemas.microsoft.com/office/powerpoint/2010/main" xmlns="" val="2322364419"/>
              </p:ext>
            </p:extLst>
          </p:nvPr>
        </p:nvGraphicFramePr>
        <p:xfrm>
          <a:off x="323528" y="2455176"/>
          <a:ext cx="5663952"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Рисунок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51520" y="908721"/>
            <a:ext cx="1690472" cy="1690472"/>
          </a:xfrm>
          <a:prstGeom prst="rect">
            <a:avLst/>
          </a:prstGeom>
        </p:spPr>
      </p:pic>
      <p:pic>
        <p:nvPicPr>
          <p:cNvPr id="16" name="Рисунок 1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123728" y="1694477"/>
            <a:ext cx="932674" cy="382636"/>
          </a:xfrm>
          <a:prstGeom prst="rect">
            <a:avLst/>
          </a:prstGeom>
        </p:spPr>
      </p:pic>
      <p:sp>
        <p:nvSpPr>
          <p:cNvPr id="2" name="TextBox 1"/>
          <p:cNvSpPr txBox="1"/>
          <p:nvPr/>
        </p:nvSpPr>
        <p:spPr>
          <a:xfrm>
            <a:off x="6228184" y="2455176"/>
            <a:ext cx="2592288" cy="2506968"/>
          </a:xfrm>
          <a:prstGeom prst="rect">
            <a:avLst/>
          </a:prstGeom>
          <a:noFill/>
        </p:spPr>
        <p:txBody>
          <a:bodyPr wrap="square" rtlCol="0">
            <a:spAutoFit/>
          </a:bodyPr>
          <a:lstStyle/>
          <a:p>
            <a:pPr algn="just">
              <a:lnSpc>
                <a:spcPct val="115000"/>
              </a:lnSpc>
              <a:spcAft>
                <a:spcPts val="1000"/>
              </a:spcAft>
            </a:pPr>
            <a:r>
              <a:rPr lang="ru-RU" sz="1050" b="1" dirty="0">
                <a:solidFill>
                  <a:schemeClr val="bg2"/>
                </a:solidFill>
                <a:ea typeface="Calibri" panose="020F0502020204030204" pitchFamily="34" charset="0"/>
                <a:cs typeface="Arial" panose="020B0604020202020204" pitchFamily="34" charset="0"/>
              </a:rPr>
              <a:t>Ведущие позиции:</a:t>
            </a:r>
            <a:endParaRPr lang="ru-RU" sz="1050" dirty="0">
              <a:solidFill>
                <a:schemeClr val="bg2"/>
              </a:solidFill>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ru-RU" sz="1050" dirty="0">
                <a:solidFill>
                  <a:schemeClr val="bg2"/>
                </a:solidFill>
                <a:cs typeface="Arial" panose="020B0604020202020204" pitchFamily="34" charset="0"/>
              </a:rPr>
              <a:t>архитектор и аналитик в компаниях-производителях заказного программного обеспечения</a:t>
            </a:r>
          </a:p>
          <a:p>
            <a:pPr marL="285750" indent="-285750">
              <a:buFont typeface="Wingdings" panose="05000000000000000000" pitchFamily="2" charset="2"/>
              <a:buChar char="ü"/>
            </a:pPr>
            <a:r>
              <a:rPr lang="ru-RU" sz="1050" dirty="0">
                <a:solidFill>
                  <a:schemeClr val="bg2"/>
                </a:solidFill>
                <a:cs typeface="Arial" panose="020B0604020202020204" pitchFamily="34" charset="0"/>
              </a:rPr>
              <a:t>управляющий или менеджер проектов в департаментах по управлению проектами в банках, проектных офисах</a:t>
            </a:r>
          </a:p>
          <a:p>
            <a:pPr marL="285750" indent="-285750">
              <a:buFont typeface="Wingdings" panose="05000000000000000000" pitchFamily="2" charset="2"/>
              <a:buChar char="ü"/>
            </a:pPr>
            <a:r>
              <a:rPr lang="ru-RU" sz="1050" dirty="0">
                <a:solidFill>
                  <a:schemeClr val="bg2"/>
                </a:solidFill>
                <a:cs typeface="Arial" panose="020B0604020202020204" pitchFamily="34" charset="0"/>
              </a:rPr>
              <a:t>бизнес-аналитик в любых бизнес-организациях, работающих по процессному подходу или по методу проектов.</a:t>
            </a:r>
            <a:endParaRPr lang="ru-RU" sz="1050" dirty="0">
              <a:solidFill>
                <a:schemeClr val="bg2"/>
              </a:solidFill>
              <a:ea typeface="Times New Roman" panose="02020603050405020304" pitchFamily="18" charset="0"/>
              <a:cs typeface="Arial" panose="020B0604020202020204" pitchFamily="34" charset="0"/>
            </a:endParaRPr>
          </a:p>
          <a:p>
            <a:endParaRPr lang="ru-RU" sz="1050" dirty="0"/>
          </a:p>
        </p:txBody>
      </p:sp>
      <p:pic>
        <p:nvPicPr>
          <p:cNvPr id="5" name="Рисунок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572015" y="1551624"/>
            <a:ext cx="1041569" cy="586483"/>
          </a:xfrm>
          <a:prstGeom prst="rect">
            <a:avLst/>
          </a:prstGeom>
        </p:spPr>
      </p:pic>
      <p:pic>
        <p:nvPicPr>
          <p:cNvPr id="8" name="Рисунок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203863" y="1459319"/>
            <a:ext cx="1060897" cy="834460"/>
          </a:xfrm>
          <a:prstGeom prst="rect">
            <a:avLst/>
          </a:prstGeom>
        </p:spPr>
      </p:pic>
      <p:pic>
        <p:nvPicPr>
          <p:cNvPr id="18" name="Рисунок 17"/>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012160" y="1303049"/>
            <a:ext cx="1224136" cy="1224136"/>
          </a:xfrm>
          <a:prstGeom prst="rect">
            <a:avLst/>
          </a:prstGeom>
        </p:spPr>
      </p:pic>
      <p:pic>
        <p:nvPicPr>
          <p:cNvPr id="19" name="Рисунок 18"/>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308304" y="1688463"/>
            <a:ext cx="1735460" cy="449642"/>
          </a:xfrm>
          <a:prstGeom prst="rect">
            <a:avLst/>
          </a:prstGeom>
        </p:spPr>
      </p:pic>
    </p:spTree>
    <p:extLst>
      <p:ext uri="{BB962C8B-B14F-4D97-AF65-F5344CB8AC3E}">
        <p14:creationId xmlns:p14="http://schemas.microsoft.com/office/powerpoint/2010/main" xmlns="" val="41456365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476681"/>
            <a:ext cx="4493538" cy="646331"/>
          </a:xfrm>
          <a:prstGeom prst="rect">
            <a:avLst/>
          </a:prstGeom>
          <a:noFill/>
        </p:spPr>
        <p:txBody>
          <a:bodyPr wrap="none" rtlCol="0">
            <a:spAutoFit/>
          </a:bodyPr>
          <a:lstStyle/>
          <a:p>
            <a:r>
              <a:rPr lang="en-US" sz="3600" b="1" dirty="0">
                <a:solidFill>
                  <a:srgbClr val="00038A"/>
                </a:solidFill>
              </a:rPr>
              <a:t>Game Development</a:t>
            </a:r>
            <a:endParaRPr lang="ru-RU" sz="3600" b="1" dirty="0">
              <a:solidFill>
                <a:srgbClr val="00038A"/>
              </a:solidFill>
            </a:endParaRPr>
          </a:p>
        </p:txBody>
      </p:sp>
      <p:graphicFrame>
        <p:nvGraphicFramePr>
          <p:cNvPr id="4" name="Схема 3"/>
          <p:cNvGraphicFramePr/>
          <p:nvPr>
            <p:extLst>
              <p:ext uri="{D42A27DB-BD31-4B8C-83A1-F6EECF244321}">
                <p14:modId xmlns="" xmlns:p14="http://schemas.microsoft.com/office/powerpoint/2010/main" val="2719569447"/>
              </p:ext>
            </p:extLst>
          </p:nvPr>
        </p:nvGraphicFramePr>
        <p:xfrm>
          <a:off x="683568" y="2564904"/>
          <a:ext cx="6696744"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0" name="AutoShape 2" descr="Unity (игровой движок)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1" name="Picture 3" descr="C:\Users\Василий\Pictures\5b76c171756b1c7692dcba8d07a0de84.png"/>
          <p:cNvPicPr>
            <a:picLocks noChangeAspect="1" noChangeArrowheads="1"/>
          </p:cNvPicPr>
          <p:nvPr/>
        </p:nvPicPr>
        <p:blipFill>
          <a:blip r:embed="rId7" cstate="print"/>
          <a:srcRect/>
          <a:stretch>
            <a:fillRect/>
          </a:stretch>
        </p:blipFill>
        <p:spPr bwMode="auto">
          <a:xfrm>
            <a:off x="467545" y="1412776"/>
            <a:ext cx="1488125" cy="804392"/>
          </a:xfrm>
          <a:prstGeom prst="rect">
            <a:avLst/>
          </a:prstGeom>
          <a:noFill/>
        </p:spPr>
      </p:pic>
      <p:pic>
        <p:nvPicPr>
          <p:cNvPr id="12292" name="Picture 4" descr="C:\Users\Василий\Pictures\1200px-Unity_Technologies_logo.svg.png"/>
          <p:cNvPicPr>
            <a:picLocks noChangeAspect="1" noChangeArrowheads="1"/>
          </p:cNvPicPr>
          <p:nvPr/>
        </p:nvPicPr>
        <p:blipFill>
          <a:blip r:embed="rId8" cstate="print"/>
          <a:srcRect/>
          <a:stretch>
            <a:fillRect/>
          </a:stretch>
        </p:blipFill>
        <p:spPr bwMode="auto">
          <a:xfrm>
            <a:off x="2843808" y="1484784"/>
            <a:ext cx="1585496" cy="576064"/>
          </a:xfrm>
          <a:prstGeom prst="rect">
            <a:avLst/>
          </a:prstGeom>
          <a:noFill/>
        </p:spPr>
      </p:pic>
      <p:pic>
        <p:nvPicPr>
          <p:cNvPr id="12293" name="Picture 5" descr="C:\Users\Василий\Pictures\images.png"/>
          <p:cNvPicPr>
            <a:picLocks noChangeAspect="1" noChangeArrowheads="1"/>
          </p:cNvPicPr>
          <p:nvPr/>
        </p:nvPicPr>
        <p:blipFill>
          <a:blip r:embed="rId9" cstate="print"/>
          <a:srcRect/>
          <a:stretch>
            <a:fillRect/>
          </a:stretch>
        </p:blipFill>
        <p:spPr bwMode="auto">
          <a:xfrm>
            <a:off x="5004061" y="1412779"/>
            <a:ext cx="1675471" cy="614189"/>
          </a:xfrm>
          <a:prstGeom prst="rect">
            <a:avLst/>
          </a:prstGeom>
          <a:noFill/>
        </p:spPr>
      </p:pic>
    </p:spTree>
    <p:extLst>
      <p:ext uri="{BB962C8B-B14F-4D97-AF65-F5344CB8AC3E}">
        <p14:creationId xmlns="" xmlns:p14="http://schemas.microsoft.com/office/powerpoint/2010/main" val="2197911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1840" y="332666"/>
            <a:ext cx="877163" cy="646331"/>
          </a:xfrm>
          <a:prstGeom prst="rect">
            <a:avLst/>
          </a:prstGeom>
          <a:noFill/>
        </p:spPr>
        <p:txBody>
          <a:bodyPr wrap="none" rtlCol="0">
            <a:spAutoFit/>
          </a:bodyPr>
          <a:lstStyle/>
          <a:p>
            <a:r>
              <a:rPr lang="en-US" sz="3600" b="1" dirty="0" err="1">
                <a:solidFill>
                  <a:srgbClr val="00038A"/>
                </a:solidFill>
              </a:rPr>
              <a:t>IoT</a:t>
            </a:r>
            <a:endParaRPr lang="ru-RU" sz="3600" b="1" dirty="0">
              <a:solidFill>
                <a:srgbClr val="00038A"/>
              </a:solidFill>
            </a:endParaRPr>
          </a:p>
        </p:txBody>
      </p:sp>
      <p:graphicFrame>
        <p:nvGraphicFramePr>
          <p:cNvPr id="4" name="Схема 3"/>
          <p:cNvGraphicFramePr/>
          <p:nvPr>
            <p:extLst>
              <p:ext uri="{D42A27DB-BD31-4B8C-83A1-F6EECF244321}">
                <p14:modId xmlns="" xmlns:p14="http://schemas.microsoft.com/office/powerpoint/2010/main" val="2041498737"/>
              </p:ext>
            </p:extLst>
          </p:nvPr>
        </p:nvGraphicFramePr>
        <p:xfrm>
          <a:off x="827584" y="2204864"/>
          <a:ext cx="7272808"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5" name="Picture 1" descr="C:\Users\Василий\Pictures\images.jpg"/>
          <p:cNvPicPr>
            <a:picLocks noChangeAspect="1" noChangeArrowheads="1"/>
          </p:cNvPicPr>
          <p:nvPr/>
        </p:nvPicPr>
        <p:blipFill>
          <a:blip r:embed="rId7" cstate="print"/>
          <a:srcRect/>
          <a:stretch>
            <a:fillRect/>
          </a:stretch>
        </p:blipFill>
        <p:spPr bwMode="auto">
          <a:xfrm>
            <a:off x="467544" y="1124745"/>
            <a:ext cx="1717010" cy="798488"/>
          </a:xfrm>
          <a:prstGeom prst="rect">
            <a:avLst/>
          </a:prstGeom>
          <a:noFill/>
        </p:spPr>
      </p:pic>
      <p:pic>
        <p:nvPicPr>
          <p:cNvPr id="11267" name="Picture 3" descr="C:\Users\Василий\Pictures\1200px-Arduino_Logo.svg (1).png"/>
          <p:cNvPicPr>
            <a:picLocks noChangeAspect="1" noChangeArrowheads="1"/>
          </p:cNvPicPr>
          <p:nvPr/>
        </p:nvPicPr>
        <p:blipFill>
          <a:blip r:embed="rId8" cstate="print"/>
          <a:srcRect/>
          <a:stretch>
            <a:fillRect/>
          </a:stretch>
        </p:blipFill>
        <p:spPr bwMode="auto">
          <a:xfrm>
            <a:off x="2699792" y="1196752"/>
            <a:ext cx="951880" cy="648072"/>
          </a:xfrm>
          <a:prstGeom prst="rect">
            <a:avLst/>
          </a:prstGeom>
          <a:noFill/>
        </p:spPr>
      </p:pic>
    </p:spTree>
    <p:extLst>
      <p:ext uri="{BB962C8B-B14F-4D97-AF65-F5344CB8AC3E}">
        <p14:creationId xmlns="" xmlns:p14="http://schemas.microsoft.com/office/powerpoint/2010/main" val="30678595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847" y="332666"/>
            <a:ext cx="1620957" cy="646331"/>
          </a:xfrm>
          <a:prstGeom prst="rect">
            <a:avLst/>
          </a:prstGeom>
          <a:noFill/>
        </p:spPr>
        <p:txBody>
          <a:bodyPr wrap="none" rtlCol="0">
            <a:spAutoFit/>
          </a:bodyPr>
          <a:lstStyle/>
          <a:p>
            <a:r>
              <a:rPr lang="en-US" sz="3600" b="1" dirty="0" smtClean="0">
                <a:solidFill>
                  <a:srgbClr val="00038A"/>
                </a:solidFill>
              </a:rPr>
              <a:t>Oracle</a:t>
            </a:r>
            <a:endParaRPr lang="ru-RU" sz="3600" b="1" dirty="0">
              <a:solidFill>
                <a:srgbClr val="00038A"/>
              </a:solidFill>
            </a:endParaRPr>
          </a:p>
        </p:txBody>
      </p:sp>
      <p:graphicFrame>
        <p:nvGraphicFramePr>
          <p:cNvPr id="3" name="Схема 2"/>
          <p:cNvGraphicFramePr/>
          <p:nvPr>
            <p:extLst>
              <p:ext uri="{D42A27DB-BD31-4B8C-83A1-F6EECF244321}">
                <p14:modId xmlns="" xmlns:p14="http://schemas.microsoft.com/office/powerpoint/2010/main" val="2041498737"/>
              </p:ext>
            </p:extLst>
          </p:nvPr>
        </p:nvGraphicFramePr>
        <p:xfrm>
          <a:off x="827584" y="2204864"/>
          <a:ext cx="7272808"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67544" y="1196753"/>
            <a:ext cx="2062219" cy="791848"/>
          </a:xfrm>
          <a:prstGeom prst="rect">
            <a:avLst/>
          </a:prstGeom>
        </p:spPr>
      </p:pic>
      <p:pic>
        <p:nvPicPr>
          <p:cNvPr id="5" name="Рисунок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699792" y="1052736"/>
            <a:ext cx="1215842" cy="86020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Направление &amp;#x0D;&amp;#x0A;«Информационные системы»&amp;#x0D;&amp;#x0A;&amp;#x0D;&amp;#x0A;&amp;#x0D;&amp;#x0A;&amp;quot;&quot;/&gt;&lt;property id=&quot;20307&quot; value=&quot;450&quot;/&gt;&lt;/object&gt;&lt;object type=&quot;3&quot; unique_id=&quot;10005&quot;&gt;&lt;property id=&quot;20148&quot; value=&quot;5&quot;/&gt;&lt;property id=&quot;20300&quot; value=&quot;Slide 2 - &amp;quot;Major – основная специализация &amp;quot;&quot;/&gt;&lt;property id=&quot;20307&quot; value=&quot;558&quot;/&gt;&lt;/object&gt;&lt;object type=&quot;3&quot; unique_id=&quot;10006&quot;&gt;&lt;property id=&quot;20148&quot; value=&quot;5&quot;/&gt;&lt;property id=&quot;20300&quot; value=&quot;Slide 3 - &amp;quot;Minor – дополнительные компетенции&amp;quot;&quot;/&gt;&lt;property id=&quot;20307&quot; value=&quot;559&quot;/&gt;&lt;/object&gt;&lt;object type=&quot;3&quot; unique_id=&quot;10007&quot;&gt;&lt;property id=&quot;20148&quot; value=&quot;5&quot;/&gt;&lt;property id=&quot;20300&quot; value=&quot;Slide 4&quot;/&gt;&lt;property id=&quot;20307&quot; value=&quot;560&quot;/&gt;&lt;/object&gt;&lt;object type=&quot;3&quot; unique_id=&quot;10008&quot;&gt;&lt;property id=&quot;20148&quot; value=&quot;5&quot;/&gt;&lt;property id=&quot;20300&quot; value=&quot;Slide 5&quot;/&gt;&lt;property id=&quot;20307&quot; value=&quot;561&quot;/&gt;&lt;/object&gt;&lt;object type=&quot;3&quot; unique_id=&quot;10009&quot;&gt;&lt;property id=&quot;20148&quot; value=&quot;5&quot;/&gt;&lt;property id=&quot;20300&quot; value=&quot;Slide 10&quot;/&gt;&lt;property id=&quot;20307&quot; value=&quot;562&quot;/&gt;&lt;/object&gt;&lt;object type=&quot;3&quot; unique_id=&quot;10010&quot;&gt;&lt;property id=&quot;20148&quot; value=&quot;5&quot;/&gt;&lt;property id=&quot;20300&quot; value=&quot;Slide 6&quot;/&gt;&lt;property id=&quot;20307&quot; value=&quot;563&quot;/&gt;&lt;/object&gt;&lt;object type=&quot;3&quot; unique_id=&quot;10013&quot;&gt;&lt;property id=&quot;20148&quot; value=&quot;5&quot;/&gt;&lt;property id=&quot;20300&quot; value=&quot;Slide 13&quot;/&gt;&lt;property id=&quot;20307&quot; value=&quot;539&quot;/&gt;&lt;/object&gt;&lt;object type=&quot;3&quot; unique_id=&quot;10017&quot;&gt;&lt;property id=&quot;20148&quot; value=&quot;5&quot;/&gt;&lt;property id=&quot;20300&quot; value=&quot;Slide 18&quot;/&gt;&lt;property id=&quot;20307&quot; value=&quot;294&quot;/&gt;&lt;/object&gt;&lt;object type=&quot;3&quot; unique_id=&quot;10326&quot;&gt;&lt;property id=&quot;20148&quot; value=&quot;5&quot;/&gt;&lt;property id=&quot;20300&quot; value=&quot;Slide 11&quot;/&gt;&lt;property id=&quot;20307&quot; value=&quot;564&quot;/&gt;&lt;/object&gt;&lt;object type=&quot;3&quot; unique_id=&quot;10327&quot;&gt;&lt;property id=&quot;20148&quot; value=&quot;5&quot;/&gt;&lt;property id=&quot;20300&quot; value=&quot;Slide 12&quot;/&gt;&lt;property id=&quot;20307&quot; value=&quot;565&quot;/&gt;&lt;/object&gt;&lt;object type=&quot;3&quot; unique_id=&quot;10472&quot;&gt;&lt;property id=&quot;20148&quot; value=&quot;5&quot;/&gt;&lt;property id=&quot;20300&quot; value=&quot;Slide 7&quot;/&gt;&lt;property id=&quot;20307&quot; value=&quot;566&quot;/&gt;&lt;/object&gt;&lt;object type=&quot;3&quot; unique_id=&quot;10473&quot;&gt;&lt;property id=&quot;20148&quot; value=&quot;5&quot;/&gt;&lt;property id=&quot;20300&quot; value=&quot;Slide 8&quot;/&gt;&lt;property id=&quot;20307&quot; value=&quot;567&quot;/&gt;&lt;/object&gt;&lt;object type=&quot;3&quot; unique_id=&quot;10528&quot;&gt;&lt;property id=&quot;20148&quot; value=&quot;5&quot;/&gt;&lt;property id=&quot;20300&quot; value=&quot;Slide 9&quot;/&gt;&lt;property id=&quot;20307&quot; value=&quot;568&quot;/&gt;&lt;/object&gt;&lt;object type=&quot;3&quot; unique_id=&quot;10643&quot;&gt;&lt;property id=&quot;20148&quot; value=&quot;5&quot;/&gt;&lt;property id=&quot;20300&quot; value=&quot;Slide 14&quot;/&gt;&lt;property id=&quot;20307&quot; value=&quot;570&quot;/&gt;&lt;/object&gt;&lt;object type=&quot;3&quot; unique_id=&quot;10746&quot;&gt;&lt;property id=&quot;20148&quot; value=&quot;5&quot;/&gt;&lt;property id=&quot;20300&quot; value=&quot;Slide 15 - &amp;quot;Продолжение в магистратуре и PhD&amp;quot;&quot;/&gt;&lt;property id=&quot;20307&quot; value=&quot;571&quot;/&gt;&lt;/object&gt;&lt;object type=&quot;3&quot; unique_id=&quot;10747&quot;&gt;&lt;property id=&quot;20148&quot; value=&quot;5&quot;/&gt;&lt;property id=&quot;20300&quot; value=&quot;Slide 16 - &amp;quot;Академическая мобильность&amp;quot;&quot;/&gt;&lt;property id=&quot;20307&quot; value=&quot;572&quot;/&gt;&lt;/object&gt;&lt;object type=&quot;3&quot; unique_id=&quot;10748&quot;&gt;&lt;property id=&quot;20148&quot; value=&quot;5&quot;/&gt;&lt;property id=&quot;20300&quot; value=&quot;Slide 17&quot;/&gt;&lt;property id=&quot;20307&quot; value=&quot;573&quot;/&gt;&lt;/object&gt;&lt;/object&gt;&lt;/object&gt;&lt;/database&gt;"/>
  <p:tag name="SECTOMILLISECCONVERTED" val="1"/>
</p:tagLst>
</file>

<file path=ppt/theme/theme1.xml><?xml version="1.0" encoding="utf-8"?>
<a:theme xmlns:a="http://schemas.openxmlformats.org/drawingml/2006/main" name="Тема4">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Template>
  <TotalTime>8849</TotalTime>
  <Words>802</Words>
  <Application>Microsoft Office PowerPoint</Application>
  <PresentationFormat>Экран (4:3)</PresentationFormat>
  <Paragraphs>183</Paragraphs>
  <Slides>18</Slides>
  <Notes>3</Notes>
  <HiddenSlides>0</HiddenSlides>
  <MMClips>0</MMClips>
  <ScaleCrop>false</ScaleCrop>
  <HeadingPairs>
    <vt:vector size="4" baseType="variant">
      <vt:variant>
        <vt:lpstr>Тема</vt:lpstr>
      </vt:variant>
      <vt:variant>
        <vt:i4>8</vt:i4>
      </vt:variant>
      <vt:variant>
        <vt:lpstr>Заголовки слайдов</vt:lpstr>
      </vt:variant>
      <vt:variant>
        <vt:i4>18</vt:i4>
      </vt:variant>
    </vt:vector>
  </HeadingPairs>
  <TitlesOfParts>
    <vt:vector size="26" baseType="lpstr">
      <vt:lpstr>Тема4</vt:lpstr>
      <vt:lpstr>TechEd09_Europe template</vt:lpstr>
      <vt:lpstr>Тема6</vt:lpstr>
      <vt:lpstr>1_Тема6</vt:lpstr>
      <vt:lpstr>2_Тема6</vt:lpstr>
      <vt:lpstr>3_Тема6</vt:lpstr>
      <vt:lpstr>4_Тема6</vt:lpstr>
      <vt:lpstr>5_Тема6</vt:lpstr>
      <vt:lpstr>Направление  «Информационные системы»   </vt:lpstr>
      <vt:lpstr>Major – основная специализация </vt:lpstr>
      <vt:lpstr>Minor – дополнительные компетенции</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Продолжение в магистратуре и PhD</vt:lpstr>
      <vt:lpstr>Академическая мобильность</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Сербин Василий Валерьевич</dc:creator>
  <cp:lastModifiedBy>Василий</cp:lastModifiedBy>
  <cp:revision>705</cp:revision>
  <dcterms:created xsi:type="dcterms:W3CDTF">1601-01-01T00:00:00Z</dcterms:created>
  <dcterms:modified xsi:type="dcterms:W3CDTF">2020-05-15T15:36:47Z</dcterms:modified>
</cp:coreProperties>
</file>