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1"/>
    <p:sldMasterId id="2147484846" r:id="rId2"/>
    <p:sldMasterId id="2147484879" r:id="rId3"/>
    <p:sldMasterId id="2147484961" r:id="rId4"/>
  </p:sldMasterIdLst>
  <p:notesMasterIdLst>
    <p:notesMasterId r:id="rId18"/>
  </p:notesMasterIdLst>
  <p:sldIdLst>
    <p:sldId id="604" r:id="rId5"/>
    <p:sldId id="601" r:id="rId6"/>
    <p:sldId id="602" r:id="rId7"/>
    <p:sldId id="592" r:id="rId8"/>
    <p:sldId id="582" r:id="rId9"/>
    <p:sldId id="596" r:id="rId10"/>
    <p:sldId id="603" r:id="rId11"/>
    <p:sldId id="564" r:id="rId12"/>
    <p:sldId id="599" r:id="rId13"/>
    <p:sldId id="598" r:id="rId14"/>
    <p:sldId id="597" r:id="rId15"/>
    <p:sldId id="605" r:id="rId16"/>
    <p:sldId id="294" r:id="rId17"/>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FF3300"/>
    <a:srgbClr val="008000"/>
    <a:srgbClr val="00038A"/>
    <a:srgbClr val="A00E18"/>
    <a:srgbClr val="FFCCFF"/>
    <a:srgbClr val="CCECFF"/>
    <a:srgbClr val="00FF00"/>
    <a:srgbClr val="CCFFCC"/>
    <a:srgbClr val="02BE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23" autoAdjust="0"/>
    <p:restoredTop sz="92294" autoAdjust="0"/>
  </p:normalViewPr>
  <p:slideViewPr>
    <p:cSldViewPr>
      <p:cViewPr varScale="1">
        <p:scale>
          <a:sx n="76" d="100"/>
          <a:sy n="76" d="100"/>
        </p:scale>
        <p:origin x="-1212" y="-90"/>
      </p:cViewPr>
      <p:guideLst>
        <p:guide orient="horz" pos="1800"/>
        <p:guide pos="288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3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ru-RU"/>
        </a:p>
      </dgm:t>
    </dgm:pt>
    <dgm:pt modelId="{733349C0-9D28-465B-BA81-0452E576737A}">
      <dgm:prSet phldrT="[Текст]" custT="1"/>
      <dgm:spPr/>
      <dgm:t>
        <a:bodyPr/>
        <a:lstStyle/>
        <a:p>
          <a:r>
            <a:rPr lang="ru-RU" sz="1200" dirty="0" smtClean="0"/>
            <a:t>Методы математической физики</a:t>
          </a:r>
          <a:endParaRPr lang="ru-RU" sz="1200" dirty="0">
            <a:latin typeface="Arial" panose="020B0604020202020204" pitchFamily="34" charset="0"/>
            <a:cs typeface="Arial" panose="020B0604020202020204" pitchFamily="34" charset="0"/>
          </a:endParaRPr>
        </a:p>
      </dgm:t>
    </dgm:pt>
    <dgm:pt modelId="{9A1606A2-E7F8-4099-AB4D-57F5349CAF63}" type="parTrans" cxnId="{1D5A57EF-0ADF-4B49-AD97-31690E92F3FA}">
      <dgm:prSet/>
      <dgm:spPr/>
      <dgm:t>
        <a:bodyPr/>
        <a:lstStyle/>
        <a:p>
          <a:endParaRPr lang="ru-RU" sz="1200">
            <a:latin typeface="Arial" panose="020B0604020202020204" pitchFamily="34" charset="0"/>
            <a:cs typeface="Arial" panose="020B0604020202020204" pitchFamily="34" charset="0"/>
          </a:endParaRPr>
        </a:p>
      </dgm:t>
    </dgm:pt>
    <dgm:pt modelId="{7825533D-40F0-4367-889F-43B1B95DB811}" type="sibTrans" cxnId="{1D5A57EF-0ADF-4B49-AD97-31690E92F3FA}">
      <dgm:prSet/>
      <dgm:spPr/>
      <dgm:t>
        <a:bodyPr/>
        <a:lstStyle/>
        <a:p>
          <a:endParaRPr lang="ru-RU" sz="1200">
            <a:latin typeface="Arial" panose="020B0604020202020204" pitchFamily="34" charset="0"/>
            <a:cs typeface="Arial" panose="020B0604020202020204" pitchFamily="34" charset="0"/>
          </a:endParaRPr>
        </a:p>
      </dgm:t>
    </dgm:pt>
    <dgm:pt modelId="{0C6FB111-D791-4592-884A-AF63DBA2CF22}">
      <dgm:prSet custT="1"/>
      <dgm:spPr/>
      <dgm:t>
        <a:bodyPr/>
        <a:lstStyle/>
        <a:p>
          <a:r>
            <a:rPr lang="ru-RU" sz="1200" dirty="0" smtClean="0"/>
            <a:t>Теория электромагнитного поля</a:t>
          </a:r>
          <a:endParaRPr lang="ru-RU" sz="1200" dirty="0" smtClean="0">
            <a:latin typeface="Arial" panose="020B0604020202020204" pitchFamily="34" charset="0"/>
            <a:cs typeface="Arial" panose="020B0604020202020204" pitchFamily="34" charset="0"/>
          </a:endParaRPr>
        </a:p>
      </dgm:t>
    </dgm:pt>
    <dgm:pt modelId="{5FCFB763-7580-4D4B-9508-C71D3E7D7CCF}" type="parTrans" cxnId="{D10FCA9A-805C-4322-BFDD-BDF112EBD1C5}">
      <dgm:prSet/>
      <dgm:spPr/>
      <dgm:t>
        <a:bodyPr/>
        <a:lstStyle/>
        <a:p>
          <a:endParaRPr lang="ru-RU" sz="1200">
            <a:latin typeface="Arial" panose="020B0604020202020204" pitchFamily="34" charset="0"/>
            <a:cs typeface="Arial" panose="020B0604020202020204" pitchFamily="34" charset="0"/>
          </a:endParaRPr>
        </a:p>
      </dgm:t>
    </dgm:pt>
    <dgm:pt modelId="{527EC313-9276-4891-95DB-672EDD4DADE9}" type="sibTrans" cxnId="{D10FCA9A-805C-4322-BFDD-BDF112EBD1C5}">
      <dgm:prSet/>
      <dgm:spPr/>
      <dgm:t>
        <a:bodyPr/>
        <a:lstStyle/>
        <a:p>
          <a:endParaRPr lang="ru-RU" sz="1200">
            <a:latin typeface="Arial" panose="020B0604020202020204" pitchFamily="34" charset="0"/>
            <a:cs typeface="Arial" panose="020B0604020202020204" pitchFamily="34" charset="0"/>
          </a:endParaRPr>
        </a:p>
      </dgm:t>
    </dgm:pt>
    <dgm:pt modelId="{A06127B2-4B4E-4A31-9598-693858835F3D}">
      <dgm:prSet phldrT="[Текст]" custT="1"/>
      <dgm:spPr/>
      <dgm:t>
        <a:bodyPr/>
        <a:lstStyle/>
        <a:p>
          <a:endParaRPr lang="ru-RU" sz="1200" dirty="0">
            <a:latin typeface="Arial" panose="020B0604020202020204" pitchFamily="34" charset="0"/>
            <a:cs typeface="Arial" panose="020B0604020202020204" pitchFamily="34" charset="0"/>
          </a:endParaRPr>
        </a:p>
      </dgm:t>
    </dgm:pt>
    <dgm:pt modelId="{3AB6F70A-B030-4A6F-A8E7-A86677733AE0}" type="parTrans" cxnId="{3C86E27D-5F66-4CC2-8611-7A44696C86A2}">
      <dgm:prSet/>
      <dgm:spPr/>
      <dgm:t>
        <a:bodyPr/>
        <a:lstStyle/>
        <a:p>
          <a:endParaRPr lang="ru-RU" sz="1200">
            <a:latin typeface="Arial" panose="020B0604020202020204" pitchFamily="34" charset="0"/>
            <a:cs typeface="Arial" panose="020B0604020202020204" pitchFamily="34" charset="0"/>
          </a:endParaRPr>
        </a:p>
      </dgm:t>
    </dgm:pt>
    <dgm:pt modelId="{10E5E6A0-0577-4EEF-A76A-3C785FAF9990}" type="sibTrans" cxnId="{3C86E27D-5F66-4CC2-8611-7A44696C86A2}">
      <dgm:prSet/>
      <dgm:spPr/>
      <dgm:t>
        <a:bodyPr/>
        <a:lstStyle/>
        <a:p>
          <a:endParaRPr lang="ru-RU" sz="1200">
            <a:latin typeface="Arial" panose="020B0604020202020204" pitchFamily="34" charset="0"/>
            <a:cs typeface="Arial" panose="020B0604020202020204" pitchFamily="34" charset="0"/>
          </a:endParaRPr>
        </a:p>
      </dgm:t>
    </dgm:pt>
    <dgm:pt modelId="{500E589C-D09A-462B-8A50-8682F93B8B44}">
      <dgm:prSet custT="1"/>
      <dgm:spPr/>
      <dgm:t>
        <a:bodyPr/>
        <a:lstStyle/>
        <a:p>
          <a:endParaRPr lang="ru-RU" sz="1200" dirty="0" smtClean="0">
            <a:latin typeface="Arial" panose="020B0604020202020204" pitchFamily="34" charset="0"/>
            <a:cs typeface="Arial" panose="020B0604020202020204" pitchFamily="34" charset="0"/>
          </a:endParaRPr>
        </a:p>
      </dgm:t>
    </dgm:pt>
    <dgm:pt modelId="{7F353136-6E4C-4C4A-A1CF-F1A96D426AA3}" type="parTrans" cxnId="{5222E82E-8683-40EB-8600-4FB623A52221}">
      <dgm:prSet/>
      <dgm:spPr/>
      <dgm:t>
        <a:bodyPr/>
        <a:lstStyle/>
        <a:p>
          <a:endParaRPr lang="ru-RU" sz="1200">
            <a:latin typeface="Arial" panose="020B0604020202020204" pitchFamily="34" charset="0"/>
            <a:cs typeface="Arial" panose="020B0604020202020204" pitchFamily="34" charset="0"/>
          </a:endParaRPr>
        </a:p>
      </dgm:t>
    </dgm:pt>
    <dgm:pt modelId="{43217AA1-084F-4C47-908A-35CAC39914E3}" type="sibTrans" cxnId="{5222E82E-8683-40EB-8600-4FB623A52221}">
      <dgm:prSet/>
      <dgm:spPr/>
      <dgm:t>
        <a:bodyPr/>
        <a:lstStyle/>
        <a:p>
          <a:endParaRPr lang="ru-RU" sz="1200">
            <a:latin typeface="Arial" panose="020B0604020202020204" pitchFamily="34" charset="0"/>
            <a:cs typeface="Arial" panose="020B0604020202020204" pitchFamily="34" charset="0"/>
          </a:endParaRPr>
        </a:p>
      </dgm:t>
    </dgm:pt>
    <dgm:pt modelId="{5E56A332-EC85-4CD8-B737-5100C2A59668}">
      <dgm:prSet custT="1"/>
      <dgm:spPr/>
      <dgm:t>
        <a:bodyPr/>
        <a:lstStyle/>
        <a:p>
          <a:r>
            <a:rPr lang="ru-RU" sz="1200" dirty="0" smtClean="0"/>
            <a:t>Квантовая механика</a:t>
          </a:r>
          <a:endParaRPr lang="ru-RU" sz="1200" dirty="0" smtClean="0">
            <a:latin typeface="Arial" panose="020B0604020202020204" pitchFamily="34" charset="0"/>
            <a:cs typeface="Arial" panose="020B0604020202020204" pitchFamily="34" charset="0"/>
          </a:endParaRPr>
        </a:p>
      </dgm:t>
    </dgm:pt>
    <dgm:pt modelId="{B7CAD645-4A94-4EC2-B64D-9A018544A06C}" type="parTrans" cxnId="{543A4B89-9827-4F4B-B7B2-3C4906FC9BF0}">
      <dgm:prSet/>
      <dgm:spPr/>
      <dgm:t>
        <a:bodyPr/>
        <a:lstStyle/>
        <a:p>
          <a:endParaRPr lang="ru-RU" sz="1200">
            <a:latin typeface="Arial" panose="020B0604020202020204" pitchFamily="34" charset="0"/>
            <a:cs typeface="Arial" panose="020B0604020202020204" pitchFamily="34" charset="0"/>
          </a:endParaRPr>
        </a:p>
      </dgm:t>
    </dgm:pt>
    <dgm:pt modelId="{E3F6BFD1-80A0-4163-94B2-5F11440DBA87}" type="sibTrans" cxnId="{543A4B89-9827-4F4B-B7B2-3C4906FC9BF0}">
      <dgm:prSet/>
      <dgm:spPr/>
      <dgm:t>
        <a:bodyPr/>
        <a:lstStyle/>
        <a:p>
          <a:endParaRPr lang="ru-RU" sz="1200">
            <a:latin typeface="Arial" panose="020B0604020202020204" pitchFamily="34" charset="0"/>
            <a:cs typeface="Arial" panose="020B0604020202020204" pitchFamily="34" charset="0"/>
          </a:endParaRPr>
        </a:p>
      </dgm:t>
    </dgm:pt>
    <dgm:pt modelId="{6EDA0CC9-4296-4E31-8EC8-289BBC766C1A}">
      <dgm:prSet custT="1"/>
      <dgm:spPr/>
      <dgm:t>
        <a:bodyPr/>
        <a:lstStyle/>
        <a:p>
          <a:endParaRPr lang="ru-RU" sz="1200" dirty="0" smtClean="0">
            <a:latin typeface="Arial" panose="020B0604020202020204" pitchFamily="34" charset="0"/>
            <a:cs typeface="Arial" panose="020B0604020202020204" pitchFamily="34" charset="0"/>
          </a:endParaRPr>
        </a:p>
      </dgm:t>
    </dgm:pt>
    <dgm:pt modelId="{32D5668E-6BFF-4B09-B616-475CEF72CC7C}" type="parTrans" cxnId="{AD1F236C-4AD1-446B-AB66-B37DBFA025E9}">
      <dgm:prSet/>
      <dgm:spPr/>
      <dgm:t>
        <a:bodyPr/>
        <a:lstStyle/>
        <a:p>
          <a:endParaRPr lang="ru-RU" sz="1200">
            <a:latin typeface="Arial" panose="020B0604020202020204" pitchFamily="34" charset="0"/>
            <a:cs typeface="Arial" panose="020B0604020202020204" pitchFamily="34" charset="0"/>
          </a:endParaRPr>
        </a:p>
      </dgm:t>
    </dgm:pt>
    <dgm:pt modelId="{49953220-FF0A-44A1-8D13-8C50B9102C4D}" type="sibTrans" cxnId="{AD1F236C-4AD1-446B-AB66-B37DBFA025E9}">
      <dgm:prSet/>
      <dgm:spPr/>
      <dgm:t>
        <a:bodyPr/>
        <a:lstStyle/>
        <a:p>
          <a:endParaRPr lang="ru-RU" sz="1200">
            <a:latin typeface="Arial" panose="020B0604020202020204" pitchFamily="34" charset="0"/>
            <a:cs typeface="Arial" panose="020B0604020202020204" pitchFamily="34" charset="0"/>
          </a:endParaRPr>
        </a:p>
      </dgm:t>
    </dgm:pt>
    <dgm:pt modelId="{6E29F863-B0FB-4823-9D6E-D8AC7373C168}">
      <dgm:prSet custT="1"/>
      <dgm:spPr/>
      <dgm:t>
        <a:bodyPr/>
        <a:lstStyle/>
        <a:p>
          <a:r>
            <a:rPr lang="ru-RU" sz="1200" dirty="0" smtClean="0"/>
            <a:t>Компьютерное моделирование в образовании </a:t>
          </a:r>
          <a:endParaRPr lang="ru-RU" sz="1200" dirty="0" smtClean="0">
            <a:latin typeface="Arial" panose="020B0604020202020204" pitchFamily="34" charset="0"/>
            <a:cs typeface="Arial" panose="020B0604020202020204" pitchFamily="34" charset="0"/>
          </a:endParaRPr>
        </a:p>
      </dgm:t>
    </dgm:pt>
    <dgm:pt modelId="{65884F14-8AED-4182-9967-9DF7CC9834CF}" type="parTrans" cxnId="{8537B958-C76C-40B9-8467-63B46EEEEB8C}">
      <dgm:prSet/>
      <dgm:spPr/>
      <dgm:t>
        <a:bodyPr/>
        <a:lstStyle/>
        <a:p>
          <a:endParaRPr lang="ru-RU" sz="1200">
            <a:latin typeface="Arial" panose="020B0604020202020204" pitchFamily="34" charset="0"/>
            <a:cs typeface="Arial" panose="020B0604020202020204" pitchFamily="34" charset="0"/>
          </a:endParaRPr>
        </a:p>
      </dgm:t>
    </dgm:pt>
    <dgm:pt modelId="{AC4A2597-794D-4431-BC08-01209FEA26D9}" type="sibTrans" cxnId="{8537B958-C76C-40B9-8467-63B46EEEEB8C}">
      <dgm:prSet/>
      <dgm:spPr/>
      <dgm:t>
        <a:bodyPr/>
        <a:lstStyle/>
        <a:p>
          <a:endParaRPr lang="ru-RU" sz="1200">
            <a:latin typeface="Arial" panose="020B0604020202020204" pitchFamily="34" charset="0"/>
            <a:cs typeface="Arial" panose="020B0604020202020204" pitchFamily="34" charset="0"/>
          </a:endParaRPr>
        </a:p>
      </dgm:t>
    </dgm:pt>
    <dgm:pt modelId="{2A9D58EE-3F1A-4C42-840C-B8806AA12BC4}">
      <dgm:prSet custT="1"/>
      <dgm:spPr/>
      <dgm:t>
        <a:bodyPr/>
        <a:lstStyle/>
        <a:p>
          <a:r>
            <a:rPr lang="ru-RU" sz="1200" dirty="0" smtClean="0"/>
            <a:t>Инновационные методы обучения физике</a:t>
          </a:r>
          <a:endParaRPr lang="ru-RU" sz="1200" dirty="0" smtClean="0">
            <a:latin typeface="Arial" panose="020B0604020202020204" pitchFamily="34" charset="0"/>
            <a:cs typeface="Arial" panose="020B0604020202020204" pitchFamily="34" charset="0"/>
          </a:endParaRPr>
        </a:p>
      </dgm:t>
    </dgm:pt>
    <dgm:pt modelId="{B531D055-3F6C-47BC-B283-569F2176494A}" type="parTrans" cxnId="{90447830-0334-40C2-B8BA-8F37803D0D51}">
      <dgm:prSet/>
      <dgm:spPr/>
      <dgm:t>
        <a:bodyPr/>
        <a:lstStyle/>
        <a:p>
          <a:endParaRPr lang="ru-RU" sz="1200">
            <a:latin typeface="Arial" panose="020B0604020202020204" pitchFamily="34" charset="0"/>
            <a:cs typeface="Arial" panose="020B0604020202020204" pitchFamily="34" charset="0"/>
          </a:endParaRPr>
        </a:p>
      </dgm:t>
    </dgm:pt>
    <dgm:pt modelId="{D7899290-6333-4CC3-8045-8EBCC044B787}" type="sibTrans" cxnId="{90447830-0334-40C2-B8BA-8F37803D0D51}">
      <dgm:prSet/>
      <dgm:spPr/>
      <dgm:t>
        <a:bodyPr/>
        <a:lstStyle/>
        <a:p>
          <a:endParaRPr lang="ru-RU" sz="1200">
            <a:latin typeface="Arial" panose="020B0604020202020204" pitchFamily="34" charset="0"/>
            <a:cs typeface="Arial" panose="020B0604020202020204" pitchFamily="34" charset="0"/>
          </a:endParaRPr>
        </a:p>
      </dgm:t>
    </dgm:pt>
    <dgm:pt modelId="{32B60EF2-CA97-4533-A066-B7174D9AEC3A}">
      <dgm:prSet custT="1"/>
      <dgm:spPr/>
      <dgm:t>
        <a:bodyPr/>
        <a:lstStyle/>
        <a:p>
          <a:endParaRPr lang="ru-RU" sz="1200" dirty="0" smtClean="0">
            <a:latin typeface="Arial" panose="020B0604020202020204" pitchFamily="34" charset="0"/>
            <a:cs typeface="Arial" panose="020B0604020202020204" pitchFamily="34" charset="0"/>
          </a:endParaRPr>
        </a:p>
      </dgm:t>
    </dgm:pt>
    <dgm:pt modelId="{D678D2B3-BF2A-4821-B8C2-BAB166B30F24}" type="parTrans" cxnId="{5111817A-EFC9-4D04-BE45-CFA6B4234E8F}">
      <dgm:prSet/>
      <dgm:spPr/>
      <dgm:t>
        <a:bodyPr/>
        <a:lstStyle/>
        <a:p>
          <a:endParaRPr lang="ru-RU" sz="1200">
            <a:latin typeface="Arial" panose="020B0604020202020204" pitchFamily="34" charset="0"/>
            <a:cs typeface="Arial" panose="020B0604020202020204" pitchFamily="34" charset="0"/>
          </a:endParaRPr>
        </a:p>
      </dgm:t>
    </dgm:pt>
    <dgm:pt modelId="{58B6A285-AB0E-4D7B-9725-7F1C898203FE}" type="sibTrans" cxnId="{5111817A-EFC9-4D04-BE45-CFA6B4234E8F}">
      <dgm:prSet/>
      <dgm:spPr/>
      <dgm:t>
        <a:bodyPr/>
        <a:lstStyle/>
        <a:p>
          <a:endParaRPr lang="ru-RU" sz="1200">
            <a:latin typeface="Arial" panose="020B0604020202020204" pitchFamily="34" charset="0"/>
            <a:cs typeface="Arial" panose="020B0604020202020204" pitchFamily="34" charset="0"/>
          </a:endParaRPr>
        </a:p>
      </dgm:t>
    </dgm:pt>
    <dgm:pt modelId="{ED026849-FAD2-4BCE-AD46-C3D304809F90}">
      <dgm:prSet custT="1"/>
      <dgm:spPr/>
      <dgm:t>
        <a:bodyPr/>
        <a:lstStyle/>
        <a:p>
          <a:r>
            <a:rPr lang="ru-RU" sz="1200" dirty="0" smtClean="0"/>
            <a:t>Основы электронной техники</a:t>
          </a:r>
          <a:endParaRPr lang="ru-RU" sz="1200" dirty="0" smtClean="0">
            <a:latin typeface="Arial" panose="020B0604020202020204" pitchFamily="34" charset="0"/>
            <a:cs typeface="Arial" panose="020B0604020202020204" pitchFamily="34" charset="0"/>
          </a:endParaRPr>
        </a:p>
      </dgm:t>
    </dgm:pt>
    <dgm:pt modelId="{CC8ABB6B-77CE-4E44-97C6-DAC4CC84A655}" type="parTrans" cxnId="{FF2FC4AF-C95B-43FA-9A61-E5F338543172}">
      <dgm:prSet/>
      <dgm:spPr/>
      <dgm:t>
        <a:bodyPr/>
        <a:lstStyle/>
        <a:p>
          <a:endParaRPr lang="ru-RU" sz="1200">
            <a:latin typeface="Arial" panose="020B0604020202020204" pitchFamily="34" charset="0"/>
            <a:cs typeface="Arial" panose="020B0604020202020204" pitchFamily="34" charset="0"/>
          </a:endParaRPr>
        </a:p>
      </dgm:t>
    </dgm:pt>
    <dgm:pt modelId="{987614B6-0373-4821-B39E-D31C4BBA4CE7}" type="sibTrans" cxnId="{FF2FC4AF-C95B-43FA-9A61-E5F338543172}">
      <dgm:prSet/>
      <dgm:spPr/>
      <dgm:t>
        <a:bodyPr/>
        <a:lstStyle/>
        <a:p>
          <a:endParaRPr lang="ru-RU" sz="1200">
            <a:latin typeface="Arial" panose="020B0604020202020204" pitchFamily="34" charset="0"/>
            <a:cs typeface="Arial" panose="020B0604020202020204" pitchFamily="34" charset="0"/>
          </a:endParaRPr>
        </a:p>
      </dgm:t>
    </dgm:pt>
    <dgm:pt modelId="{853A7EB5-4CB5-4751-8253-AA9B8F51D18B}">
      <dgm:prSet custT="1"/>
      <dgm:spPr/>
      <dgm:t>
        <a:bodyPr/>
        <a:lstStyle/>
        <a:p>
          <a:endParaRPr lang="ru-RU" sz="1200" dirty="0" smtClean="0">
            <a:latin typeface="Arial" panose="020B0604020202020204" pitchFamily="34" charset="0"/>
            <a:cs typeface="Arial" panose="020B0604020202020204" pitchFamily="34" charset="0"/>
          </a:endParaRPr>
        </a:p>
      </dgm:t>
    </dgm:pt>
    <dgm:pt modelId="{45510A5F-55CF-4EEB-9A10-9C62AEB39CFA}" type="parTrans" cxnId="{83561E44-0420-4C33-AA18-8D8ED13E3188}">
      <dgm:prSet/>
      <dgm:spPr/>
      <dgm:t>
        <a:bodyPr/>
        <a:lstStyle/>
        <a:p>
          <a:endParaRPr lang="ru-RU" sz="1200">
            <a:latin typeface="Arial" panose="020B0604020202020204" pitchFamily="34" charset="0"/>
            <a:cs typeface="Arial" panose="020B0604020202020204" pitchFamily="34" charset="0"/>
          </a:endParaRPr>
        </a:p>
      </dgm:t>
    </dgm:pt>
    <dgm:pt modelId="{052CDD39-984B-4438-AF1E-02B14124554B}" type="sibTrans" cxnId="{83561E44-0420-4C33-AA18-8D8ED13E3188}">
      <dgm:prSet/>
      <dgm:spPr/>
      <dgm:t>
        <a:bodyPr/>
        <a:lstStyle/>
        <a:p>
          <a:endParaRPr lang="ru-RU" sz="1200">
            <a:latin typeface="Arial" panose="020B0604020202020204" pitchFamily="34" charset="0"/>
            <a:cs typeface="Arial" panose="020B0604020202020204" pitchFamily="34" charset="0"/>
          </a:endParaRPr>
        </a:p>
      </dgm:t>
    </dgm:pt>
    <dgm:pt modelId="{DFD99416-D746-4316-A92E-226F9794C495}">
      <dgm:prSet custT="1"/>
      <dgm:spPr/>
      <dgm:t>
        <a:bodyPr/>
        <a:lstStyle/>
        <a:p>
          <a:r>
            <a:rPr lang="ru-RU" sz="1200" dirty="0" smtClean="0"/>
            <a:t>Основы научного моделирования</a:t>
          </a:r>
          <a:endParaRPr lang="ru-RU" sz="1200" dirty="0" smtClean="0">
            <a:latin typeface="Arial" panose="020B0604020202020204" pitchFamily="34" charset="0"/>
            <a:cs typeface="Arial" panose="020B0604020202020204" pitchFamily="34" charset="0"/>
          </a:endParaRPr>
        </a:p>
      </dgm:t>
    </dgm:pt>
    <dgm:pt modelId="{65B3458B-216B-408A-BEC4-C80F2859597D}" type="parTrans" cxnId="{5C0A744E-33B3-4BB6-9599-D7F71A2D699F}">
      <dgm:prSet/>
      <dgm:spPr/>
      <dgm:t>
        <a:bodyPr/>
        <a:lstStyle/>
        <a:p>
          <a:endParaRPr lang="ru-RU" sz="1200"/>
        </a:p>
      </dgm:t>
    </dgm:pt>
    <dgm:pt modelId="{0E142B9B-EF5E-4DB1-BCD6-C2215D520B62}" type="sibTrans" cxnId="{5C0A744E-33B3-4BB6-9599-D7F71A2D699F}">
      <dgm:prSet/>
      <dgm:spPr/>
      <dgm:t>
        <a:bodyPr/>
        <a:lstStyle/>
        <a:p>
          <a:endParaRPr lang="ru-RU" sz="1200"/>
        </a:p>
      </dgm:t>
    </dgm:pt>
    <dgm:pt modelId="{BD8901D9-FAC9-4AF1-9D8F-ECC05B660C27}">
      <dgm:prSet custT="1"/>
      <dgm:spPr/>
      <dgm:t>
        <a:bodyPr/>
        <a:lstStyle/>
        <a:p>
          <a:endParaRPr lang="ru-RU" sz="1200" dirty="0" smtClean="0">
            <a:latin typeface="Arial" panose="020B0604020202020204" pitchFamily="34" charset="0"/>
            <a:cs typeface="Arial" panose="020B0604020202020204" pitchFamily="34" charset="0"/>
          </a:endParaRPr>
        </a:p>
      </dgm:t>
    </dgm:pt>
    <dgm:pt modelId="{52166CF3-FA19-4BD2-BED0-3485E593C46F}" type="parTrans" cxnId="{41F63A77-8AA0-4BD8-82A9-5DD4E8E2AA62}">
      <dgm:prSet/>
      <dgm:spPr/>
      <dgm:t>
        <a:bodyPr/>
        <a:lstStyle/>
        <a:p>
          <a:endParaRPr lang="ru-RU" sz="1200"/>
        </a:p>
      </dgm:t>
    </dgm:pt>
    <dgm:pt modelId="{319FD66A-4036-4381-82B5-2ED5490CD92F}" type="sibTrans" cxnId="{41F63A77-8AA0-4BD8-82A9-5DD4E8E2AA62}">
      <dgm:prSet/>
      <dgm:spPr/>
      <dgm:t>
        <a:bodyPr/>
        <a:lstStyle/>
        <a:p>
          <a:endParaRPr lang="ru-RU" sz="1200"/>
        </a:p>
      </dgm:t>
    </dgm:pt>
    <dgm:pt modelId="{3A4DE1EC-309D-41E9-B7E3-668917782139}">
      <dgm:prSet custT="1"/>
      <dgm:spPr/>
      <dgm:t>
        <a:bodyPr/>
        <a:lstStyle/>
        <a:p>
          <a:r>
            <a:rPr lang="ru-RU" sz="1200" dirty="0" smtClean="0"/>
            <a:t>Цифровая обработка сигналов</a:t>
          </a:r>
          <a:endParaRPr lang="ru-RU" sz="1200" dirty="0" smtClean="0">
            <a:latin typeface="Arial" panose="020B0604020202020204" pitchFamily="34" charset="0"/>
            <a:cs typeface="Arial" panose="020B0604020202020204" pitchFamily="34" charset="0"/>
          </a:endParaRPr>
        </a:p>
      </dgm:t>
    </dgm:pt>
    <dgm:pt modelId="{F4B354FA-0D7E-4629-BC95-CA10911B09DF}" type="parTrans" cxnId="{64922400-C3B1-494C-89FA-ADCE11200AA1}">
      <dgm:prSet/>
      <dgm:spPr/>
      <dgm:t>
        <a:bodyPr/>
        <a:lstStyle/>
        <a:p>
          <a:endParaRPr lang="ru-RU" sz="1200"/>
        </a:p>
      </dgm:t>
    </dgm:pt>
    <dgm:pt modelId="{81F2F300-B920-460A-AAF9-4A7323EEB48F}" type="sibTrans" cxnId="{64922400-C3B1-494C-89FA-ADCE11200AA1}">
      <dgm:prSet/>
      <dgm:spPr/>
      <dgm:t>
        <a:bodyPr/>
        <a:lstStyle/>
        <a:p>
          <a:endParaRPr lang="ru-RU" sz="1200"/>
        </a:p>
      </dgm:t>
    </dgm:pt>
    <dgm:pt modelId="{21D744EA-DB70-4A34-A007-26130469352F}">
      <dgm:prSet custT="1"/>
      <dgm:spPr/>
      <dgm:t>
        <a:bodyPr/>
        <a:lstStyle/>
        <a:p>
          <a:endParaRPr lang="ru-RU" sz="1200" dirty="0" smtClean="0">
            <a:latin typeface="Arial" panose="020B0604020202020204" pitchFamily="34" charset="0"/>
            <a:cs typeface="Arial" panose="020B0604020202020204" pitchFamily="34" charset="0"/>
          </a:endParaRPr>
        </a:p>
      </dgm:t>
    </dgm:pt>
    <dgm:pt modelId="{15A89842-9EFB-481D-88AE-AB2D58D924CF}" type="parTrans" cxnId="{9767D376-3383-4425-AD25-A588429B6F0E}">
      <dgm:prSet/>
      <dgm:spPr/>
      <dgm:t>
        <a:bodyPr/>
        <a:lstStyle/>
        <a:p>
          <a:endParaRPr lang="ru-RU" sz="1200"/>
        </a:p>
      </dgm:t>
    </dgm:pt>
    <dgm:pt modelId="{58571197-93D5-4A2F-9893-75003A79772D}" type="sibTrans" cxnId="{9767D376-3383-4425-AD25-A588429B6F0E}">
      <dgm:prSet/>
      <dgm:spPr/>
      <dgm:t>
        <a:bodyPr/>
        <a:lstStyle/>
        <a:p>
          <a:endParaRPr lang="ru-RU" sz="1200"/>
        </a:p>
      </dgm:t>
    </dgm:pt>
    <dgm:pt modelId="{41E9133C-EC36-4AB7-9987-B94EC7D28E74}">
      <dgm:prSet custT="1"/>
      <dgm:spPr/>
      <dgm:t>
        <a:bodyPr/>
        <a:lstStyle/>
        <a:p>
          <a:r>
            <a:rPr lang="ru-RU" sz="1200" dirty="0" smtClean="0">
              <a:latin typeface="Arial" panose="020B0604020202020204" pitchFamily="34" charset="0"/>
              <a:cs typeface="Arial" panose="020B0604020202020204" pitchFamily="34" charset="0"/>
            </a:rPr>
            <a:t> </a:t>
          </a:r>
        </a:p>
      </dgm:t>
    </dgm:pt>
    <dgm:pt modelId="{9F7ABDF8-A200-4AAC-B1B3-EBBB53C00D28}" type="sibTrans" cxnId="{18207567-2F8B-4A5B-91F3-0ED4A1A2A389}">
      <dgm:prSet/>
      <dgm:spPr/>
      <dgm:t>
        <a:bodyPr/>
        <a:lstStyle/>
        <a:p>
          <a:endParaRPr lang="ru-RU" sz="1200">
            <a:latin typeface="Arial" panose="020B0604020202020204" pitchFamily="34" charset="0"/>
            <a:cs typeface="Arial" panose="020B0604020202020204" pitchFamily="34" charset="0"/>
          </a:endParaRPr>
        </a:p>
      </dgm:t>
    </dgm:pt>
    <dgm:pt modelId="{0944947C-621C-4276-A8D7-25B7B9E5A4AE}" type="parTrans" cxnId="{18207567-2F8B-4A5B-91F3-0ED4A1A2A389}">
      <dgm:prSet/>
      <dgm:spPr/>
      <dgm:t>
        <a:bodyPr/>
        <a:lstStyle/>
        <a:p>
          <a:endParaRPr lang="ru-RU" sz="1200">
            <a:latin typeface="Arial" panose="020B0604020202020204" pitchFamily="34" charset="0"/>
            <a:cs typeface="Arial" panose="020B0604020202020204" pitchFamily="34"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t>
        <a:bodyPr/>
        <a:lstStyle/>
        <a:p>
          <a:endParaRPr lang="ru-RU"/>
        </a:p>
      </dgm:t>
    </dgm:pt>
    <dgm:pt modelId="{D0101C2B-D4AC-4C4F-96B4-A0349EE86A9A}" type="pres">
      <dgm:prSet presAssocID="{A06127B2-4B4E-4A31-9598-693858835F3D}" presName="parentText" presStyleLbl="alignNode1" presStyleIdx="0" presStyleCnt="8">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8">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t>
        <a:bodyPr/>
        <a:lstStyle/>
        <a:p>
          <a:endParaRPr lang="ru-RU"/>
        </a:p>
      </dgm:t>
    </dgm:pt>
    <dgm:pt modelId="{04CCB507-17A1-4222-8D94-91C5C5D3C0DE}" type="pres">
      <dgm:prSet presAssocID="{41E9133C-EC36-4AB7-9987-B94EC7D28E74}" presName="composite" presStyleCnt="0"/>
      <dgm:spPr/>
      <dgm:t>
        <a:bodyPr/>
        <a:lstStyle/>
        <a:p>
          <a:endParaRPr lang="ru-RU"/>
        </a:p>
      </dgm:t>
    </dgm:pt>
    <dgm:pt modelId="{6F3610A1-2017-4AB7-8BC7-206C67BF2A67}" type="pres">
      <dgm:prSet presAssocID="{41E9133C-EC36-4AB7-9987-B94EC7D28E74}" presName="parentText" presStyleLbl="alignNode1" presStyleIdx="1" presStyleCnt="8">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8">
        <dgm:presLayoutVars>
          <dgm:bulletEnabled val="1"/>
        </dgm:presLayoutVars>
      </dgm:prSet>
      <dgm:spPr/>
      <dgm:t>
        <a:bodyPr/>
        <a:lstStyle/>
        <a:p>
          <a:endParaRPr lang="ru-RU"/>
        </a:p>
      </dgm:t>
    </dgm:pt>
    <dgm:pt modelId="{DE07162B-9C2D-4023-917C-D7988533DAE4}" type="pres">
      <dgm:prSet presAssocID="{9F7ABDF8-A200-4AAC-B1B3-EBBB53C00D28}" presName="sp" presStyleCnt="0"/>
      <dgm:spPr/>
      <dgm:t>
        <a:bodyPr/>
        <a:lstStyle/>
        <a:p>
          <a:endParaRPr lang="ru-RU"/>
        </a:p>
      </dgm:t>
    </dgm:pt>
    <dgm:pt modelId="{8DA874FD-5796-4CC1-BD1F-6E49E3EF1E84}" type="pres">
      <dgm:prSet presAssocID="{500E589C-D09A-462B-8A50-8682F93B8B44}" presName="composite" presStyleCnt="0"/>
      <dgm:spPr/>
      <dgm:t>
        <a:bodyPr/>
        <a:lstStyle/>
        <a:p>
          <a:endParaRPr lang="ru-RU"/>
        </a:p>
      </dgm:t>
    </dgm:pt>
    <dgm:pt modelId="{9D190644-1572-4F39-B9CB-BB172C159434}" type="pres">
      <dgm:prSet presAssocID="{500E589C-D09A-462B-8A50-8682F93B8B44}" presName="parentText" presStyleLbl="alignNode1" presStyleIdx="2" presStyleCnt="8">
        <dgm:presLayoutVars>
          <dgm:chMax val="1"/>
          <dgm:bulletEnabled val="1"/>
        </dgm:presLayoutVars>
      </dgm:prSet>
      <dgm:spPr/>
      <dgm:t>
        <a:bodyPr/>
        <a:lstStyle/>
        <a:p>
          <a:endParaRPr lang="ru-RU"/>
        </a:p>
      </dgm:t>
    </dgm:pt>
    <dgm:pt modelId="{9EEDB497-4C79-4EC9-A4FE-219EB292249F}" type="pres">
      <dgm:prSet presAssocID="{500E589C-D09A-462B-8A50-8682F93B8B44}" presName="descendantText" presStyleLbl="alignAcc1" presStyleIdx="2" presStyleCnt="8">
        <dgm:presLayoutVars>
          <dgm:bulletEnabled val="1"/>
        </dgm:presLayoutVars>
      </dgm:prSet>
      <dgm:spPr/>
      <dgm:t>
        <a:bodyPr/>
        <a:lstStyle/>
        <a:p>
          <a:endParaRPr lang="ru-RU"/>
        </a:p>
      </dgm:t>
    </dgm:pt>
    <dgm:pt modelId="{877204FD-DC2A-424B-93E9-479AC8DEF33E}" type="pres">
      <dgm:prSet presAssocID="{43217AA1-084F-4C47-908A-35CAC39914E3}" presName="sp" presStyleCnt="0"/>
      <dgm:spPr/>
      <dgm:t>
        <a:bodyPr/>
        <a:lstStyle/>
        <a:p>
          <a:endParaRPr lang="ru-RU"/>
        </a:p>
      </dgm:t>
    </dgm:pt>
    <dgm:pt modelId="{1FCF6F70-3BEA-4E92-8EA3-EDEFFF51380F}" type="pres">
      <dgm:prSet presAssocID="{BD8901D9-FAC9-4AF1-9D8F-ECC05B660C27}" presName="composite" presStyleCnt="0"/>
      <dgm:spPr/>
    </dgm:pt>
    <dgm:pt modelId="{9F1872CF-2E13-44E6-BD6E-3497531A6AAC}" type="pres">
      <dgm:prSet presAssocID="{BD8901D9-FAC9-4AF1-9D8F-ECC05B660C27}" presName="parentText" presStyleLbl="alignNode1" presStyleIdx="3" presStyleCnt="8">
        <dgm:presLayoutVars>
          <dgm:chMax val="1"/>
          <dgm:bulletEnabled val="1"/>
        </dgm:presLayoutVars>
      </dgm:prSet>
      <dgm:spPr/>
      <dgm:t>
        <a:bodyPr/>
        <a:lstStyle/>
        <a:p>
          <a:endParaRPr lang="ru-RU"/>
        </a:p>
      </dgm:t>
    </dgm:pt>
    <dgm:pt modelId="{5FE824EA-5068-46D8-88F9-B418E1FC844C}" type="pres">
      <dgm:prSet presAssocID="{BD8901D9-FAC9-4AF1-9D8F-ECC05B660C27}" presName="descendantText" presStyleLbl="alignAcc1" presStyleIdx="3" presStyleCnt="8">
        <dgm:presLayoutVars>
          <dgm:bulletEnabled val="1"/>
        </dgm:presLayoutVars>
      </dgm:prSet>
      <dgm:spPr/>
      <dgm:t>
        <a:bodyPr/>
        <a:lstStyle/>
        <a:p>
          <a:endParaRPr lang="ru-RU"/>
        </a:p>
      </dgm:t>
    </dgm:pt>
    <dgm:pt modelId="{7D33CF8C-A554-490C-95D5-3DBAF5016891}" type="pres">
      <dgm:prSet presAssocID="{319FD66A-4036-4381-82B5-2ED5490CD92F}" presName="sp" presStyleCnt="0"/>
      <dgm:spPr/>
    </dgm:pt>
    <dgm:pt modelId="{E54F69D1-79F7-4B5D-A9FC-11083A483699}" type="pres">
      <dgm:prSet presAssocID="{6EDA0CC9-4296-4E31-8EC8-289BBC766C1A}" presName="composite" presStyleCnt="0"/>
      <dgm:spPr/>
      <dgm:t>
        <a:bodyPr/>
        <a:lstStyle/>
        <a:p>
          <a:endParaRPr lang="ru-RU"/>
        </a:p>
      </dgm:t>
    </dgm:pt>
    <dgm:pt modelId="{85F26F00-DCDB-4EB9-9B91-7EC73801A4B8}" type="pres">
      <dgm:prSet presAssocID="{6EDA0CC9-4296-4E31-8EC8-289BBC766C1A}" presName="parentText" presStyleLbl="alignNode1" presStyleIdx="4" presStyleCnt="8">
        <dgm:presLayoutVars>
          <dgm:chMax val="1"/>
          <dgm:bulletEnabled val="1"/>
        </dgm:presLayoutVars>
      </dgm:prSet>
      <dgm:spPr/>
      <dgm:t>
        <a:bodyPr/>
        <a:lstStyle/>
        <a:p>
          <a:endParaRPr lang="ru-RU"/>
        </a:p>
      </dgm:t>
    </dgm:pt>
    <dgm:pt modelId="{31C3767C-3894-477F-A225-3D51A525687A}" type="pres">
      <dgm:prSet presAssocID="{6EDA0CC9-4296-4E31-8EC8-289BBC766C1A}" presName="descendantText" presStyleLbl="alignAcc1" presStyleIdx="4" presStyleCnt="8">
        <dgm:presLayoutVars>
          <dgm:bulletEnabled val="1"/>
        </dgm:presLayoutVars>
      </dgm:prSet>
      <dgm:spPr/>
      <dgm:t>
        <a:bodyPr/>
        <a:lstStyle/>
        <a:p>
          <a:endParaRPr lang="ru-RU"/>
        </a:p>
      </dgm:t>
    </dgm:pt>
    <dgm:pt modelId="{C359FE78-52AB-4611-A4B1-FABB8D67BC26}" type="pres">
      <dgm:prSet presAssocID="{49953220-FF0A-44A1-8D13-8C50B9102C4D}" presName="sp" presStyleCnt="0"/>
      <dgm:spPr/>
      <dgm:t>
        <a:bodyPr/>
        <a:lstStyle/>
        <a:p>
          <a:endParaRPr lang="ru-RU"/>
        </a:p>
      </dgm:t>
    </dgm:pt>
    <dgm:pt modelId="{76A08942-7AC6-40E3-9127-C2139AB1B263}" type="pres">
      <dgm:prSet presAssocID="{32B60EF2-CA97-4533-A066-B7174D9AEC3A}" presName="composite" presStyleCnt="0"/>
      <dgm:spPr/>
      <dgm:t>
        <a:bodyPr/>
        <a:lstStyle/>
        <a:p>
          <a:endParaRPr lang="ru-RU"/>
        </a:p>
      </dgm:t>
    </dgm:pt>
    <dgm:pt modelId="{00C8E7B5-C4C3-4614-8726-A76EC4F627F0}" type="pres">
      <dgm:prSet presAssocID="{32B60EF2-CA97-4533-A066-B7174D9AEC3A}" presName="parentText" presStyleLbl="alignNode1" presStyleIdx="5" presStyleCnt="8">
        <dgm:presLayoutVars>
          <dgm:chMax val="1"/>
          <dgm:bulletEnabled val="1"/>
        </dgm:presLayoutVars>
      </dgm:prSet>
      <dgm:spPr/>
      <dgm:t>
        <a:bodyPr/>
        <a:lstStyle/>
        <a:p>
          <a:endParaRPr lang="ru-RU"/>
        </a:p>
      </dgm:t>
    </dgm:pt>
    <dgm:pt modelId="{798AA251-3211-4E21-8D33-7FA6439A0B2A}" type="pres">
      <dgm:prSet presAssocID="{32B60EF2-CA97-4533-A066-B7174D9AEC3A}" presName="descendantText" presStyleLbl="alignAcc1" presStyleIdx="5" presStyleCnt="8">
        <dgm:presLayoutVars>
          <dgm:bulletEnabled val="1"/>
        </dgm:presLayoutVars>
      </dgm:prSet>
      <dgm:spPr/>
      <dgm:t>
        <a:bodyPr/>
        <a:lstStyle/>
        <a:p>
          <a:endParaRPr lang="ru-RU"/>
        </a:p>
      </dgm:t>
    </dgm:pt>
    <dgm:pt modelId="{3F5CB440-EDEF-4D5C-9C89-FB4F59EB9B94}" type="pres">
      <dgm:prSet presAssocID="{58B6A285-AB0E-4D7B-9725-7F1C898203FE}" presName="sp" presStyleCnt="0"/>
      <dgm:spPr/>
      <dgm:t>
        <a:bodyPr/>
        <a:lstStyle/>
        <a:p>
          <a:endParaRPr lang="ru-RU"/>
        </a:p>
      </dgm:t>
    </dgm:pt>
    <dgm:pt modelId="{6F0E36A7-ED61-421A-82D7-180A21AECEF2}" type="pres">
      <dgm:prSet presAssocID="{21D744EA-DB70-4A34-A007-26130469352F}" presName="composite" presStyleCnt="0"/>
      <dgm:spPr/>
    </dgm:pt>
    <dgm:pt modelId="{5AADDACD-4B55-4082-B799-401173ECB906}" type="pres">
      <dgm:prSet presAssocID="{21D744EA-DB70-4A34-A007-26130469352F}" presName="parentText" presStyleLbl="alignNode1" presStyleIdx="6" presStyleCnt="8">
        <dgm:presLayoutVars>
          <dgm:chMax val="1"/>
          <dgm:bulletEnabled val="1"/>
        </dgm:presLayoutVars>
      </dgm:prSet>
      <dgm:spPr/>
      <dgm:t>
        <a:bodyPr/>
        <a:lstStyle/>
        <a:p>
          <a:endParaRPr lang="ru-RU"/>
        </a:p>
      </dgm:t>
    </dgm:pt>
    <dgm:pt modelId="{31438214-69D5-43D6-A141-FD69D33FE123}" type="pres">
      <dgm:prSet presAssocID="{21D744EA-DB70-4A34-A007-26130469352F}" presName="descendantText" presStyleLbl="alignAcc1" presStyleIdx="6" presStyleCnt="8">
        <dgm:presLayoutVars>
          <dgm:bulletEnabled val="1"/>
        </dgm:presLayoutVars>
      </dgm:prSet>
      <dgm:spPr/>
      <dgm:t>
        <a:bodyPr/>
        <a:lstStyle/>
        <a:p>
          <a:endParaRPr lang="ru-RU"/>
        </a:p>
      </dgm:t>
    </dgm:pt>
    <dgm:pt modelId="{3739BD50-3565-4200-BA15-14F378F2CA8E}" type="pres">
      <dgm:prSet presAssocID="{58571197-93D5-4A2F-9893-75003A79772D}" presName="sp" presStyleCnt="0"/>
      <dgm:spPr/>
    </dgm:pt>
    <dgm:pt modelId="{B495FD85-04FB-431A-970D-6855B8531075}" type="pres">
      <dgm:prSet presAssocID="{853A7EB5-4CB5-4751-8253-AA9B8F51D18B}" presName="composite" presStyleCnt="0"/>
      <dgm:spPr/>
      <dgm:t>
        <a:bodyPr/>
        <a:lstStyle/>
        <a:p>
          <a:endParaRPr lang="ru-RU"/>
        </a:p>
      </dgm:t>
    </dgm:pt>
    <dgm:pt modelId="{8FABAF80-0988-4FC4-AEA6-DA650E045615}" type="pres">
      <dgm:prSet presAssocID="{853A7EB5-4CB5-4751-8253-AA9B8F51D18B}" presName="parentText" presStyleLbl="alignNode1" presStyleIdx="7" presStyleCnt="8">
        <dgm:presLayoutVars>
          <dgm:chMax val="1"/>
          <dgm:bulletEnabled val="1"/>
        </dgm:presLayoutVars>
      </dgm:prSet>
      <dgm:spPr/>
      <dgm:t>
        <a:bodyPr/>
        <a:lstStyle/>
        <a:p>
          <a:endParaRPr lang="ru-RU"/>
        </a:p>
      </dgm:t>
    </dgm:pt>
    <dgm:pt modelId="{960A773C-264C-4261-90F1-EC1E36A0BA3E}" type="pres">
      <dgm:prSet presAssocID="{853A7EB5-4CB5-4751-8253-AA9B8F51D18B}" presName="descendantText" presStyleLbl="alignAcc1" presStyleIdx="7" presStyleCnt="8">
        <dgm:presLayoutVars>
          <dgm:bulletEnabled val="1"/>
        </dgm:presLayoutVars>
      </dgm:prSet>
      <dgm:spPr/>
      <dgm:t>
        <a:bodyPr/>
        <a:lstStyle/>
        <a:p>
          <a:endParaRPr lang="ru-RU"/>
        </a:p>
      </dgm:t>
    </dgm:pt>
  </dgm:ptLst>
  <dgm:cxnLst>
    <dgm:cxn modelId="{D10FCA9A-805C-4322-BFDD-BDF112EBD1C5}" srcId="{41E9133C-EC36-4AB7-9987-B94EC7D28E74}" destId="{0C6FB111-D791-4592-884A-AF63DBA2CF22}" srcOrd="0" destOrd="0" parTransId="{5FCFB763-7580-4D4B-9508-C71D3E7D7CCF}" sibTransId="{527EC313-9276-4891-95DB-672EDD4DADE9}"/>
    <dgm:cxn modelId="{41F63A77-8AA0-4BD8-82A9-5DD4E8E2AA62}" srcId="{DCFF3750-8A68-4124-B52B-64307D31C479}" destId="{BD8901D9-FAC9-4AF1-9D8F-ECC05B660C27}" srcOrd="3" destOrd="0" parTransId="{52166CF3-FA19-4BD2-BED0-3485E593C46F}" sibTransId="{319FD66A-4036-4381-82B5-2ED5490CD92F}"/>
    <dgm:cxn modelId="{1D5A57EF-0ADF-4B49-AD97-31690E92F3FA}" srcId="{A06127B2-4B4E-4A31-9598-693858835F3D}" destId="{733349C0-9D28-465B-BA81-0452E576737A}" srcOrd="0" destOrd="0" parTransId="{9A1606A2-E7F8-4099-AB4D-57F5349CAF63}" sibTransId="{7825533D-40F0-4367-889F-43B1B95DB811}"/>
    <dgm:cxn modelId="{C73605BE-44AC-4727-845B-85D4A78E51EF}" type="presOf" srcId="{32B60EF2-CA97-4533-A066-B7174D9AEC3A}" destId="{00C8E7B5-C4C3-4614-8726-A76EC4F627F0}" srcOrd="0" destOrd="0" presId="urn:microsoft.com/office/officeart/2005/8/layout/chevron2"/>
    <dgm:cxn modelId="{64922400-C3B1-494C-89FA-ADCE11200AA1}" srcId="{21D744EA-DB70-4A34-A007-26130469352F}" destId="{3A4DE1EC-309D-41E9-B7E3-668917782139}" srcOrd="0" destOrd="0" parTransId="{F4B354FA-0D7E-4629-BC95-CA10911B09DF}" sibTransId="{81F2F300-B920-460A-AAF9-4A7323EEB48F}"/>
    <dgm:cxn modelId="{D9F7AE01-6F4E-4849-B437-7600E51FCFDB}" type="presOf" srcId="{BD8901D9-FAC9-4AF1-9D8F-ECC05B660C27}" destId="{9F1872CF-2E13-44E6-BD6E-3497531A6AAC}" srcOrd="0" destOrd="0" presId="urn:microsoft.com/office/officeart/2005/8/layout/chevron2"/>
    <dgm:cxn modelId="{57720B9A-9529-422C-94D1-4C3AA887D9F8}" type="presOf" srcId="{ED026849-FAD2-4BCE-AD46-C3D304809F90}" destId="{960A773C-264C-4261-90F1-EC1E36A0BA3E}" srcOrd="0" destOrd="0" presId="urn:microsoft.com/office/officeart/2005/8/layout/chevron2"/>
    <dgm:cxn modelId="{5D504660-B343-4636-9535-755426B27C49}" type="presOf" srcId="{3A4DE1EC-309D-41E9-B7E3-668917782139}" destId="{31438214-69D5-43D6-A141-FD69D33FE123}" srcOrd="0" destOrd="0" presId="urn:microsoft.com/office/officeart/2005/8/layout/chevron2"/>
    <dgm:cxn modelId="{9767D376-3383-4425-AD25-A588429B6F0E}" srcId="{DCFF3750-8A68-4124-B52B-64307D31C479}" destId="{21D744EA-DB70-4A34-A007-26130469352F}" srcOrd="6" destOrd="0" parTransId="{15A89842-9EFB-481D-88AE-AB2D58D924CF}" sibTransId="{58571197-93D5-4A2F-9893-75003A79772D}"/>
    <dgm:cxn modelId="{3A823093-0122-49AB-A154-D3D6E920B7A9}" type="presOf" srcId="{733349C0-9D28-465B-BA81-0452E576737A}" destId="{FC930B9A-044B-4CF4-8FA3-36E28F0FB13D}" srcOrd="0" destOrd="0" presId="urn:microsoft.com/office/officeart/2005/8/layout/chevron2"/>
    <dgm:cxn modelId="{5222E82E-8683-40EB-8600-4FB623A52221}" srcId="{DCFF3750-8A68-4124-B52B-64307D31C479}" destId="{500E589C-D09A-462B-8A50-8682F93B8B44}" srcOrd="2" destOrd="0" parTransId="{7F353136-6E4C-4C4A-A1CF-F1A96D426AA3}" sibTransId="{43217AA1-084F-4C47-908A-35CAC39914E3}"/>
    <dgm:cxn modelId="{D26A575A-1EE8-4288-B3EF-F6E664CF807E}" type="presOf" srcId="{6E29F863-B0FB-4823-9D6E-D8AC7373C168}" destId="{31C3767C-3894-477F-A225-3D51A525687A}" srcOrd="0" destOrd="0" presId="urn:microsoft.com/office/officeart/2005/8/layout/chevron2"/>
    <dgm:cxn modelId="{5C0A744E-33B3-4BB6-9599-D7F71A2D699F}" srcId="{BD8901D9-FAC9-4AF1-9D8F-ECC05B660C27}" destId="{DFD99416-D746-4316-A92E-226F9794C495}" srcOrd="0" destOrd="0" parTransId="{65B3458B-216B-408A-BEC4-C80F2859597D}" sibTransId="{0E142B9B-EF5E-4DB1-BCD6-C2215D520B62}"/>
    <dgm:cxn modelId="{8537B958-C76C-40B9-8467-63B46EEEEB8C}" srcId="{6EDA0CC9-4296-4E31-8EC8-289BBC766C1A}" destId="{6E29F863-B0FB-4823-9D6E-D8AC7373C168}" srcOrd="0" destOrd="0" parTransId="{65884F14-8AED-4182-9967-9DF7CC9834CF}" sibTransId="{AC4A2597-794D-4431-BC08-01209FEA26D9}"/>
    <dgm:cxn modelId="{18207567-2F8B-4A5B-91F3-0ED4A1A2A389}" srcId="{DCFF3750-8A68-4124-B52B-64307D31C479}" destId="{41E9133C-EC36-4AB7-9987-B94EC7D28E74}" srcOrd="1" destOrd="0" parTransId="{0944947C-621C-4276-A8D7-25B7B9E5A4AE}" sibTransId="{9F7ABDF8-A200-4AAC-B1B3-EBBB53C00D28}"/>
    <dgm:cxn modelId="{000FC352-FD84-4084-A7ED-B64ACA729BB6}" type="presOf" srcId="{853A7EB5-4CB5-4751-8253-AA9B8F51D18B}" destId="{8FABAF80-0988-4FC4-AEA6-DA650E045615}" srcOrd="0" destOrd="0" presId="urn:microsoft.com/office/officeart/2005/8/layout/chevron2"/>
    <dgm:cxn modelId="{332068B4-031C-424F-A730-A91E19B33B9D}" type="presOf" srcId="{41E9133C-EC36-4AB7-9987-B94EC7D28E74}" destId="{6F3610A1-2017-4AB7-8BC7-206C67BF2A67}" srcOrd="0" destOrd="0" presId="urn:microsoft.com/office/officeart/2005/8/layout/chevron2"/>
    <dgm:cxn modelId="{F3FAB2BB-4A2E-480E-944F-C0992BEA1648}" type="presOf" srcId="{21D744EA-DB70-4A34-A007-26130469352F}" destId="{5AADDACD-4B55-4082-B799-401173ECB906}" srcOrd="0" destOrd="0" presId="urn:microsoft.com/office/officeart/2005/8/layout/chevron2"/>
    <dgm:cxn modelId="{F6373101-BB6B-4A1B-8E70-CEDF932211F4}" type="presOf" srcId="{0C6FB111-D791-4592-884A-AF63DBA2CF22}" destId="{D44A5198-49AE-448F-8EAD-38DD759A0716}" srcOrd="0" destOrd="0" presId="urn:microsoft.com/office/officeart/2005/8/layout/chevron2"/>
    <dgm:cxn modelId="{2B661060-BFA0-4C1E-82EF-FEDF961C787A}" type="presOf" srcId="{5E56A332-EC85-4CD8-B737-5100C2A59668}" destId="{9EEDB497-4C79-4EC9-A4FE-219EB292249F}" srcOrd="0" destOrd="0" presId="urn:microsoft.com/office/officeart/2005/8/layout/chevron2"/>
    <dgm:cxn modelId="{136BB171-FD57-4C0D-8600-149B6FCC2B6C}" type="presOf" srcId="{DFD99416-D746-4316-A92E-226F9794C495}" destId="{5FE824EA-5068-46D8-88F9-B418E1FC844C}" srcOrd="0" destOrd="0" presId="urn:microsoft.com/office/officeart/2005/8/layout/chevron2"/>
    <dgm:cxn modelId="{DEA2510D-C660-4A5C-B43E-BDEB5B681897}" type="presOf" srcId="{6EDA0CC9-4296-4E31-8EC8-289BBC766C1A}" destId="{85F26F00-DCDB-4EB9-9B91-7EC73801A4B8}" srcOrd="0" destOrd="0" presId="urn:microsoft.com/office/officeart/2005/8/layout/chevron2"/>
    <dgm:cxn modelId="{7FF328F4-B5DF-496B-A9CC-7EAB2AB07834}" type="presOf" srcId="{500E589C-D09A-462B-8A50-8682F93B8B44}" destId="{9D190644-1572-4F39-B9CB-BB172C159434}"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0A166C97-C1FB-439F-8778-666873FC1A0A}" type="presOf" srcId="{A06127B2-4B4E-4A31-9598-693858835F3D}" destId="{D0101C2B-D4AC-4C4F-96B4-A0349EE86A9A}" srcOrd="0" destOrd="0" presId="urn:microsoft.com/office/officeart/2005/8/layout/chevron2"/>
    <dgm:cxn modelId="{90447830-0334-40C2-B8BA-8F37803D0D51}" srcId="{32B60EF2-CA97-4533-A066-B7174D9AEC3A}" destId="{2A9D58EE-3F1A-4C42-840C-B8806AA12BC4}" srcOrd="0" destOrd="0" parTransId="{B531D055-3F6C-47BC-B283-569F2176494A}" sibTransId="{D7899290-6333-4CC3-8045-8EBCC044B787}"/>
    <dgm:cxn modelId="{72968E1E-D479-42A7-8BA7-0CDA18263C23}" type="presOf" srcId="{DCFF3750-8A68-4124-B52B-64307D31C479}" destId="{57F97E0B-1B6A-4270-AE87-DDE7106029AE}" srcOrd="0" destOrd="0" presId="urn:microsoft.com/office/officeart/2005/8/layout/chevron2"/>
    <dgm:cxn modelId="{AD1F236C-4AD1-446B-AB66-B37DBFA025E9}" srcId="{DCFF3750-8A68-4124-B52B-64307D31C479}" destId="{6EDA0CC9-4296-4E31-8EC8-289BBC766C1A}" srcOrd="4" destOrd="0" parTransId="{32D5668E-6BFF-4B09-B616-475CEF72CC7C}" sibTransId="{49953220-FF0A-44A1-8D13-8C50B9102C4D}"/>
    <dgm:cxn modelId="{83561E44-0420-4C33-AA18-8D8ED13E3188}" srcId="{DCFF3750-8A68-4124-B52B-64307D31C479}" destId="{853A7EB5-4CB5-4751-8253-AA9B8F51D18B}" srcOrd="7" destOrd="0" parTransId="{45510A5F-55CF-4EEB-9A10-9C62AEB39CFA}" sibTransId="{052CDD39-984B-4438-AF1E-02B14124554B}"/>
    <dgm:cxn modelId="{8F939FB2-FAA7-413B-B199-81825D6241F6}" type="presOf" srcId="{2A9D58EE-3F1A-4C42-840C-B8806AA12BC4}" destId="{798AA251-3211-4E21-8D33-7FA6439A0B2A}" srcOrd="0" destOrd="0" presId="urn:microsoft.com/office/officeart/2005/8/layout/chevron2"/>
    <dgm:cxn modelId="{5111817A-EFC9-4D04-BE45-CFA6B4234E8F}" srcId="{DCFF3750-8A68-4124-B52B-64307D31C479}" destId="{32B60EF2-CA97-4533-A066-B7174D9AEC3A}" srcOrd="5" destOrd="0" parTransId="{D678D2B3-BF2A-4821-B8C2-BAB166B30F24}" sibTransId="{58B6A285-AB0E-4D7B-9725-7F1C898203FE}"/>
    <dgm:cxn modelId="{543A4B89-9827-4F4B-B7B2-3C4906FC9BF0}" srcId="{500E589C-D09A-462B-8A50-8682F93B8B44}" destId="{5E56A332-EC85-4CD8-B737-5100C2A59668}" srcOrd="0" destOrd="0" parTransId="{B7CAD645-4A94-4EC2-B64D-9A018544A06C}" sibTransId="{E3F6BFD1-80A0-4163-94B2-5F11440DBA87}"/>
    <dgm:cxn modelId="{FF2FC4AF-C95B-43FA-9A61-E5F338543172}" srcId="{853A7EB5-4CB5-4751-8253-AA9B8F51D18B}" destId="{ED026849-FAD2-4BCE-AD46-C3D304809F90}" srcOrd="0" destOrd="0" parTransId="{CC8ABB6B-77CE-4E44-97C6-DAC4CC84A655}" sibTransId="{987614B6-0373-4821-B39E-D31C4BBA4CE7}"/>
    <dgm:cxn modelId="{B4517D12-01C0-49C6-B6BC-C55887730957}" type="presParOf" srcId="{57F97E0B-1B6A-4270-AE87-DDE7106029AE}" destId="{17924F0D-43BE-4BF9-8059-3DE0CA0389DA}" srcOrd="0" destOrd="0" presId="urn:microsoft.com/office/officeart/2005/8/layout/chevron2"/>
    <dgm:cxn modelId="{1F42215C-43FB-4CF6-B265-24557768A544}" type="presParOf" srcId="{17924F0D-43BE-4BF9-8059-3DE0CA0389DA}" destId="{D0101C2B-D4AC-4C4F-96B4-A0349EE86A9A}" srcOrd="0" destOrd="0" presId="urn:microsoft.com/office/officeart/2005/8/layout/chevron2"/>
    <dgm:cxn modelId="{68537DDD-77B9-4DA6-B548-421A3C3654A7}" type="presParOf" srcId="{17924F0D-43BE-4BF9-8059-3DE0CA0389DA}" destId="{FC930B9A-044B-4CF4-8FA3-36E28F0FB13D}" srcOrd="1" destOrd="0" presId="urn:microsoft.com/office/officeart/2005/8/layout/chevron2"/>
    <dgm:cxn modelId="{D097E991-F370-4176-8B82-6949F6E239D1}" type="presParOf" srcId="{57F97E0B-1B6A-4270-AE87-DDE7106029AE}" destId="{1ADCCBE2-AB02-4437-984A-9C474E7A9852}" srcOrd="1" destOrd="0" presId="urn:microsoft.com/office/officeart/2005/8/layout/chevron2"/>
    <dgm:cxn modelId="{7575F330-5208-47DC-9212-8E135E5388F1}" type="presParOf" srcId="{57F97E0B-1B6A-4270-AE87-DDE7106029AE}" destId="{04CCB507-17A1-4222-8D94-91C5C5D3C0DE}" srcOrd="2" destOrd="0" presId="urn:microsoft.com/office/officeart/2005/8/layout/chevron2"/>
    <dgm:cxn modelId="{87A4F461-A1E8-428A-BEC3-67FF70EF58CA}" type="presParOf" srcId="{04CCB507-17A1-4222-8D94-91C5C5D3C0DE}" destId="{6F3610A1-2017-4AB7-8BC7-206C67BF2A67}" srcOrd="0" destOrd="0" presId="urn:microsoft.com/office/officeart/2005/8/layout/chevron2"/>
    <dgm:cxn modelId="{6DF79896-13FB-4BF5-8F6A-8F636D052ED0}" type="presParOf" srcId="{04CCB507-17A1-4222-8D94-91C5C5D3C0DE}" destId="{D44A5198-49AE-448F-8EAD-38DD759A0716}" srcOrd="1" destOrd="0" presId="urn:microsoft.com/office/officeart/2005/8/layout/chevron2"/>
    <dgm:cxn modelId="{3BEBEEC4-2700-45CD-8884-F0DB9322D871}" type="presParOf" srcId="{57F97E0B-1B6A-4270-AE87-DDE7106029AE}" destId="{DE07162B-9C2D-4023-917C-D7988533DAE4}" srcOrd="3" destOrd="0" presId="urn:microsoft.com/office/officeart/2005/8/layout/chevron2"/>
    <dgm:cxn modelId="{013025F9-37BD-4856-8CA6-7131F8D8709B}" type="presParOf" srcId="{57F97E0B-1B6A-4270-AE87-DDE7106029AE}" destId="{8DA874FD-5796-4CC1-BD1F-6E49E3EF1E84}" srcOrd="4" destOrd="0" presId="urn:microsoft.com/office/officeart/2005/8/layout/chevron2"/>
    <dgm:cxn modelId="{CDB260D8-A536-4C67-90F6-814F2C0EC6C2}" type="presParOf" srcId="{8DA874FD-5796-4CC1-BD1F-6E49E3EF1E84}" destId="{9D190644-1572-4F39-B9CB-BB172C159434}" srcOrd="0" destOrd="0" presId="urn:microsoft.com/office/officeart/2005/8/layout/chevron2"/>
    <dgm:cxn modelId="{AF86518F-DC56-4C6F-B57B-22E8D7756F49}" type="presParOf" srcId="{8DA874FD-5796-4CC1-BD1F-6E49E3EF1E84}" destId="{9EEDB497-4C79-4EC9-A4FE-219EB292249F}" srcOrd="1" destOrd="0" presId="urn:microsoft.com/office/officeart/2005/8/layout/chevron2"/>
    <dgm:cxn modelId="{2B86CCC4-44C0-423A-A4D8-3C084570872E}" type="presParOf" srcId="{57F97E0B-1B6A-4270-AE87-DDE7106029AE}" destId="{877204FD-DC2A-424B-93E9-479AC8DEF33E}" srcOrd="5" destOrd="0" presId="urn:microsoft.com/office/officeart/2005/8/layout/chevron2"/>
    <dgm:cxn modelId="{4C36C07E-EAE9-4EA3-9C9E-C9E75819D704}" type="presParOf" srcId="{57F97E0B-1B6A-4270-AE87-DDE7106029AE}" destId="{1FCF6F70-3BEA-4E92-8EA3-EDEFFF51380F}" srcOrd="6" destOrd="0" presId="urn:microsoft.com/office/officeart/2005/8/layout/chevron2"/>
    <dgm:cxn modelId="{4195CA7E-4EAD-4B46-8E22-4FF7B0B0939A}" type="presParOf" srcId="{1FCF6F70-3BEA-4E92-8EA3-EDEFFF51380F}" destId="{9F1872CF-2E13-44E6-BD6E-3497531A6AAC}" srcOrd="0" destOrd="0" presId="urn:microsoft.com/office/officeart/2005/8/layout/chevron2"/>
    <dgm:cxn modelId="{61D34782-E83E-4470-A9B0-466F7786718F}" type="presParOf" srcId="{1FCF6F70-3BEA-4E92-8EA3-EDEFFF51380F}" destId="{5FE824EA-5068-46D8-88F9-B418E1FC844C}" srcOrd="1" destOrd="0" presId="urn:microsoft.com/office/officeart/2005/8/layout/chevron2"/>
    <dgm:cxn modelId="{305EFA03-99DF-4BC1-8F0D-CEF49EFAA3DC}" type="presParOf" srcId="{57F97E0B-1B6A-4270-AE87-DDE7106029AE}" destId="{7D33CF8C-A554-490C-95D5-3DBAF5016891}" srcOrd="7" destOrd="0" presId="urn:microsoft.com/office/officeart/2005/8/layout/chevron2"/>
    <dgm:cxn modelId="{81846B27-52CF-42FA-965F-92677CD1B6C3}" type="presParOf" srcId="{57F97E0B-1B6A-4270-AE87-DDE7106029AE}" destId="{E54F69D1-79F7-4B5D-A9FC-11083A483699}" srcOrd="8" destOrd="0" presId="urn:microsoft.com/office/officeart/2005/8/layout/chevron2"/>
    <dgm:cxn modelId="{5AD94F73-F45C-4F4F-9E8B-61756CD1996B}" type="presParOf" srcId="{E54F69D1-79F7-4B5D-A9FC-11083A483699}" destId="{85F26F00-DCDB-4EB9-9B91-7EC73801A4B8}" srcOrd="0" destOrd="0" presId="urn:microsoft.com/office/officeart/2005/8/layout/chevron2"/>
    <dgm:cxn modelId="{47D70760-8A23-45AE-AB28-7411112F97A1}" type="presParOf" srcId="{E54F69D1-79F7-4B5D-A9FC-11083A483699}" destId="{31C3767C-3894-477F-A225-3D51A525687A}" srcOrd="1" destOrd="0" presId="urn:microsoft.com/office/officeart/2005/8/layout/chevron2"/>
    <dgm:cxn modelId="{FC4F5D90-807B-4068-816E-259A5CFBB7DD}" type="presParOf" srcId="{57F97E0B-1B6A-4270-AE87-DDE7106029AE}" destId="{C359FE78-52AB-4611-A4B1-FABB8D67BC26}" srcOrd="9" destOrd="0" presId="urn:microsoft.com/office/officeart/2005/8/layout/chevron2"/>
    <dgm:cxn modelId="{68DEAE9E-E7CA-4CBE-B40F-A74BF3EAEAC7}" type="presParOf" srcId="{57F97E0B-1B6A-4270-AE87-DDE7106029AE}" destId="{76A08942-7AC6-40E3-9127-C2139AB1B263}" srcOrd="10" destOrd="0" presId="urn:microsoft.com/office/officeart/2005/8/layout/chevron2"/>
    <dgm:cxn modelId="{5C5E83BC-E784-48BA-B804-21F5082FED49}" type="presParOf" srcId="{76A08942-7AC6-40E3-9127-C2139AB1B263}" destId="{00C8E7B5-C4C3-4614-8726-A76EC4F627F0}" srcOrd="0" destOrd="0" presId="urn:microsoft.com/office/officeart/2005/8/layout/chevron2"/>
    <dgm:cxn modelId="{2B653AEB-F0CC-40D6-92AD-01675E152757}" type="presParOf" srcId="{76A08942-7AC6-40E3-9127-C2139AB1B263}" destId="{798AA251-3211-4E21-8D33-7FA6439A0B2A}" srcOrd="1" destOrd="0" presId="urn:microsoft.com/office/officeart/2005/8/layout/chevron2"/>
    <dgm:cxn modelId="{E9ED47E9-E39A-4461-815C-2C04B70B23CF}" type="presParOf" srcId="{57F97E0B-1B6A-4270-AE87-DDE7106029AE}" destId="{3F5CB440-EDEF-4D5C-9C89-FB4F59EB9B94}" srcOrd="11" destOrd="0" presId="urn:microsoft.com/office/officeart/2005/8/layout/chevron2"/>
    <dgm:cxn modelId="{90D76F9E-4E85-49F2-B43F-D3C8BB8088D5}" type="presParOf" srcId="{57F97E0B-1B6A-4270-AE87-DDE7106029AE}" destId="{6F0E36A7-ED61-421A-82D7-180A21AECEF2}" srcOrd="12" destOrd="0" presId="urn:microsoft.com/office/officeart/2005/8/layout/chevron2"/>
    <dgm:cxn modelId="{7339ECE4-5B62-47FB-AD22-5286323F0A6A}" type="presParOf" srcId="{6F0E36A7-ED61-421A-82D7-180A21AECEF2}" destId="{5AADDACD-4B55-4082-B799-401173ECB906}" srcOrd="0" destOrd="0" presId="urn:microsoft.com/office/officeart/2005/8/layout/chevron2"/>
    <dgm:cxn modelId="{9A1242FF-0F81-4871-AE93-E6C51E414236}" type="presParOf" srcId="{6F0E36A7-ED61-421A-82D7-180A21AECEF2}" destId="{31438214-69D5-43D6-A141-FD69D33FE123}" srcOrd="1" destOrd="0" presId="urn:microsoft.com/office/officeart/2005/8/layout/chevron2"/>
    <dgm:cxn modelId="{42D6FBFC-BF60-4E25-BDB8-5DC95B4C3269}" type="presParOf" srcId="{57F97E0B-1B6A-4270-AE87-DDE7106029AE}" destId="{3739BD50-3565-4200-BA15-14F378F2CA8E}" srcOrd="13" destOrd="0" presId="urn:microsoft.com/office/officeart/2005/8/layout/chevron2"/>
    <dgm:cxn modelId="{BB8A0BA4-5E4E-48EC-BD21-0357800F860B}" type="presParOf" srcId="{57F97E0B-1B6A-4270-AE87-DDE7106029AE}" destId="{B495FD85-04FB-431A-970D-6855B8531075}" srcOrd="14" destOrd="0" presId="urn:microsoft.com/office/officeart/2005/8/layout/chevron2"/>
    <dgm:cxn modelId="{BE0385CA-269D-4789-A077-121A30003CB0}" type="presParOf" srcId="{B495FD85-04FB-431A-970D-6855B8531075}" destId="{8FABAF80-0988-4FC4-AEA6-DA650E045615}" srcOrd="0" destOrd="0" presId="urn:microsoft.com/office/officeart/2005/8/layout/chevron2"/>
    <dgm:cxn modelId="{02ED538F-AC1B-469F-8575-E80FD75E2CD3}" type="presParOf" srcId="{B495FD85-04FB-431A-970D-6855B8531075}" destId="{960A773C-264C-4261-90F1-EC1E36A0BA3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01C2B-D4AC-4C4F-96B4-A0349EE86A9A}">
      <dsp:nvSpPr>
        <dsp:cNvPr id="0" name=""/>
        <dsp:cNvSpPr/>
      </dsp:nvSpPr>
      <dsp:spPr>
        <a:xfrm rot="5400000">
          <a:off x="-77452" y="81139"/>
          <a:ext cx="516349" cy="361444"/>
        </a:xfrm>
        <a:prstGeom prst="chevron">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latin typeface="Arial" panose="020B0604020202020204" pitchFamily="34" charset="0"/>
            <a:cs typeface="Arial" panose="020B0604020202020204" pitchFamily="34" charset="0"/>
          </a:endParaRPr>
        </a:p>
      </dsp:txBody>
      <dsp:txXfrm rot="-5400000">
        <a:off x="1" y="184408"/>
        <a:ext cx="361444" cy="154905"/>
      </dsp:txXfrm>
    </dsp:sp>
    <dsp:sp modelId="{FC930B9A-044B-4CF4-8FA3-36E28F0FB13D}">
      <dsp:nvSpPr>
        <dsp:cNvPr id="0" name=""/>
        <dsp:cNvSpPr/>
      </dsp:nvSpPr>
      <dsp:spPr>
        <a:xfrm rot="5400000">
          <a:off x="2389172" y="-2024041"/>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Методы математической физики</a:t>
          </a:r>
          <a:endParaRPr lang="ru-RU" sz="1200" kern="1200" dirty="0">
            <a:latin typeface="Arial" panose="020B0604020202020204" pitchFamily="34" charset="0"/>
            <a:cs typeface="Arial" panose="020B0604020202020204" pitchFamily="34" charset="0"/>
          </a:endParaRPr>
        </a:p>
      </dsp:txBody>
      <dsp:txXfrm rot="-5400000">
        <a:off x="361444" y="20071"/>
        <a:ext cx="4374699" cy="302859"/>
      </dsp:txXfrm>
    </dsp:sp>
    <dsp:sp modelId="{6F3610A1-2017-4AB7-8BC7-206C67BF2A67}">
      <dsp:nvSpPr>
        <dsp:cNvPr id="0" name=""/>
        <dsp:cNvSpPr/>
      </dsp:nvSpPr>
      <dsp:spPr>
        <a:xfrm rot="5400000">
          <a:off x="-77452" y="520664"/>
          <a:ext cx="516349" cy="361444"/>
        </a:xfrm>
        <a:prstGeom prst="chevron">
          <a:avLst/>
        </a:prstGeom>
        <a:gradFill rotWithShape="0">
          <a:gsLst>
            <a:gs pos="0">
              <a:schemeClr val="accent2">
                <a:alpha val="90000"/>
                <a:hueOff val="0"/>
                <a:satOff val="0"/>
                <a:lumOff val="0"/>
                <a:alphaOff val="-5714"/>
                <a:tint val="50000"/>
                <a:satMod val="300000"/>
              </a:schemeClr>
            </a:gs>
            <a:gs pos="35000">
              <a:schemeClr val="accent2">
                <a:alpha val="90000"/>
                <a:hueOff val="0"/>
                <a:satOff val="0"/>
                <a:lumOff val="0"/>
                <a:alphaOff val="-5714"/>
                <a:tint val="37000"/>
                <a:satMod val="300000"/>
              </a:schemeClr>
            </a:gs>
            <a:gs pos="100000">
              <a:schemeClr val="accent2">
                <a:alpha val="90000"/>
                <a:hueOff val="0"/>
                <a:satOff val="0"/>
                <a:lumOff val="0"/>
                <a:alphaOff val="-5714"/>
                <a:tint val="15000"/>
                <a:satMod val="350000"/>
              </a:schemeClr>
            </a:gs>
          </a:gsLst>
          <a:lin ang="16200000" scaled="1"/>
        </a:gradFill>
        <a:ln w="9525" cap="flat" cmpd="sng" algn="ctr">
          <a:solidFill>
            <a:schemeClr val="accent2">
              <a:alpha val="90000"/>
              <a:hueOff val="0"/>
              <a:satOff val="0"/>
              <a:lumOff val="0"/>
              <a:alphaOff val="-5714"/>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panose="020B0604020202020204" pitchFamily="34" charset="0"/>
              <a:cs typeface="Arial" panose="020B0604020202020204" pitchFamily="34" charset="0"/>
            </a:rPr>
            <a:t> </a:t>
          </a:r>
        </a:p>
      </dsp:txBody>
      <dsp:txXfrm rot="-5400000">
        <a:off x="1" y="623933"/>
        <a:ext cx="361444" cy="154905"/>
      </dsp:txXfrm>
    </dsp:sp>
    <dsp:sp modelId="{D44A5198-49AE-448F-8EAD-38DD759A0716}">
      <dsp:nvSpPr>
        <dsp:cNvPr id="0" name=""/>
        <dsp:cNvSpPr/>
      </dsp:nvSpPr>
      <dsp:spPr>
        <a:xfrm rot="5400000">
          <a:off x="2389084" y="-1584427"/>
          <a:ext cx="335803"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5714"/>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Теория электромагнитного поля</a:t>
          </a:r>
          <a:endParaRPr lang="ru-RU" sz="1200" kern="1200" dirty="0" smtClean="0">
            <a:latin typeface="Arial" panose="020B0604020202020204" pitchFamily="34" charset="0"/>
            <a:cs typeface="Arial" panose="020B0604020202020204" pitchFamily="34" charset="0"/>
          </a:endParaRPr>
        </a:p>
      </dsp:txBody>
      <dsp:txXfrm rot="-5400000">
        <a:off x="361445" y="459605"/>
        <a:ext cx="4374690" cy="303017"/>
      </dsp:txXfrm>
    </dsp:sp>
    <dsp:sp modelId="{9D190644-1572-4F39-B9CB-BB172C159434}">
      <dsp:nvSpPr>
        <dsp:cNvPr id="0" name=""/>
        <dsp:cNvSpPr/>
      </dsp:nvSpPr>
      <dsp:spPr>
        <a:xfrm rot="5400000">
          <a:off x="-77452" y="960189"/>
          <a:ext cx="516349" cy="361444"/>
        </a:xfrm>
        <a:prstGeom prst="chevron">
          <a:avLst/>
        </a:prstGeom>
        <a:gradFill rotWithShape="0">
          <a:gsLst>
            <a:gs pos="0">
              <a:schemeClr val="accent2">
                <a:alpha val="90000"/>
                <a:hueOff val="0"/>
                <a:satOff val="0"/>
                <a:lumOff val="0"/>
                <a:alphaOff val="-11429"/>
                <a:tint val="50000"/>
                <a:satMod val="300000"/>
              </a:schemeClr>
            </a:gs>
            <a:gs pos="35000">
              <a:schemeClr val="accent2">
                <a:alpha val="90000"/>
                <a:hueOff val="0"/>
                <a:satOff val="0"/>
                <a:lumOff val="0"/>
                <a:alphaOff val="-11429"/>
                <a:tint val="37000"/>
                <a:satMod val="300000"/>
              </a:schemeClr>
            </a:gs>
            <a:gs pos="100000">
              <a:schemeClr val="accent2">
                <a:alpha val="90000"/>
                <a:hueOff val="0"/>
                <a:satOff val="0"/>
                <a:lumOff val="0"/>
                <a:alphaOff val="-11429"/>
                <a:tint val="15000"/>
                <a:satMod val="350000"/>
              </a:schemeClr>
            </a:gs>
          </a:gsLst>
          <a:lin ang="16200000" scaled="1"/>
        </a:gradFill>
        <a:ln w="9525" cap="flat" cmpd="sng" algn="ctr">
          <a:solidFill>
            <a:schemeClr val="accent2">
              <a:alpha val="90000"/>
              <a:hueOff val="0"/>
              <a:satOff val="0"/>
              <a:lumOff val="0"/>
              <a:alphaOff val="-11429"/>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1063458"/>
        <a:ext cx="361444" cy="154905"/>
      </dsp:txXfrm>
    </dsp:sp>
    <dsp:sp modelId="{9EEDB497-4C79-4EC9-A4FE-219EB292249F}">
      <dsp:nvSpPr>
        <dsp:cNvPr id="0" name=""/>
        <dsp:cNvSpPr/>
      </dsp:nvSpPr>
      <dsp:spPr>
        <a:xfrm rot="5400000">
          <a:off x="2389172" y="-1144990"/>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1429"/>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Квантовая механика</a:t>
          </a:r>
          <a:endParaRPr lang="ru-RU" sz="1200" kern="1200" dirty="0" smtClean="0">
            <a:latin typeface="Arial" panose="020B0604020202020204" pitchFamily="34" charset="0"/>
            <a:cs typeface="Arial" panose="020B0604020202020204" pitchFamily="34" charset="0"/>
          </a:endParaRPr>
        </a:p>
      </dsp:txBody>
      <dsp:txXfrm rot="-5400000">
        <a:off x="361444" y="899122"/>
        <a:ext cx="4374699" cy="302859"/>
      </dsp:txXfrm>
    </dsp:sp>
    <dsp:sp modelId="{9F1872CF-2E13-44E6-BD6E-3497531A6AAC}">
      <dsp:nvSpPr>
        <dsp:cNvPr id="0" name=""/>
        <dsp:cNvSpPr/>
      </dsp:nvSpPr>
      <dsp:spPr>
        <a:xfrm rot="5400000">
          <a:off x="-77452" y="1399715"/>
          <a:ext cx="516349" cy="361444"/>
        </a:xfrm>
        <a:prstGeom prst="chevron">
          <a:avLst/>
        </a:prstGeom>
        <a:gradFill rotWithShape="0">
          <a:gsLst>
            <a:gs pos="0">
              <a:schemeClr val="accent2">
                <a:alpha val="90000"/>
                <a:hueOff val="0"/>
                <a:satOff val="0"/>
                <a:lumOff val="0"/>
                <a:alphaOff val="-17143"/>
                <a:tint val="50000"/>
                <a:satMod val="300000"/>
              </a:schemeClr>
            </a:gs>
            <a:gs pos="35000">
              <a:schemeClr val="accent2">
                <a:alpha val="90000"/>
                <a:hueOff val="0"/>
                <a:satOff val="0"/>
                <a:lumOff val="0"/>
                <a:alphaOff val="-17143"/>
                <a:tint val="37000"/>
                <a:satMod val="300000"/>
              </a:schemeClr>
            </a:gs>
            <a:gs pos="100000">
              <a:schemeClr val="accent2">
                <a:alpha val="90000"/>
                <a:hueOff val="0"/>
                <a:satOff val="0"/>
                <a:lumOff val="0"/>
                <a:alphaOff val="-17143"/>
                <a:tint val="15000"/>
                <a:satMod val="350000"/>
              </a:schemeClr>
            </a:gs>
          </a:gsLst>
          <a:lin ang="16200000" scaled="1"/>
        </a:gradFill>
        <a:ln w="9525" cap="flat" cmpd="sng" algn="ctr">
          <a:solidFill>
            <a:schemeClr val="accent2">
              <a:alpha val="90000"/>
              <a:hueOff val="0"/>
              <a:satOff val="0"/>
              <a:lumOff val="0"/>
              <a:alphaOff val="-17143"/>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1502984"/>
        <a:ext cx="361444" cy="154905"/>
      </dsp:txXfrm>
    </dsp:sp>
    <dsp:sp modelId="{5FE824EA-5068-46D8-88F9-B418E1FC844C}">
      <dsp:nvSpPr>
        <dsp:cNvPr id="0" name=""/>
        <dsp:cNvSpPr/>
      </dsp:nvSpPr>
      <dsp:spPr>
        <a:xfrm rot="5400000">
          <a:off x="2389172" y="-705465"/>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714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Основы научного моделирования</a:t>
          </a:r>
          <a:endParaRPr lang="ru-RU" sz="1200" kern="1200" dirty="0" smtClean="0">
            <a:latin typeface="Arial" panose="020B0604020202020204" pitchFamily="34" charset="0"/>
            <a:cs typeface="Arial" panose="020B0604020202020204" pitchFamily="34" charset="0"/>
          </a:endParaRPr>
        </a:p>
      </dsp:txBody>
      <dsp:txXfrm rot="-5400000">
        <a:off x="361444" y="1338647"/>
        <a:ext cx="4374699" cy="302859"/>
      </dsp:txXfrm>
    </dsp:sp>
    <dsp:sp modelId="{85F26F00-DCDB-4EB9-9B91-7EC73801A4B8}">
      <dsp:nvSpPr>
        <dsp:cNvPr id="0" name=""/>
        <dsp:cNvSpPr/>
      </dsp:nvSpPr>
      <dsp:spPr>
        <a:xfrm rot="5400000">
          <a:off x="-77452" y="1839240"/>
          <a:ext cx="516349" cy="361444"/>
        </a:xfrm>
        <a:prstGeom prst="chevron">
          <a:avLst/>
        </a:prstGeom>
        <a:gradFill rotWithShape="0">
          <a:gsLst>
            <a:gs pos="0">
              <a:schemeClr val="accent2">
                <a:alpha val="90000"/>
                <a:hueOff val="0"/>
                <a:satOff val="0"/>
                <a:lumOff val="0"/>
                <a:alphaOff val="-22857"/>
                <a:tint val="50000"/>
                <a:satMod val="300000"/>
              </a:schemeClr>
            </a:gs>
            <a:gs pos="35000">
              <a:schemeClr val="accent2">
                <a:alpha val="90000"/>
                <a:hueOff val="0"/>
                <a:satOff val="0"/>
                <a:lumOff val="0"/>
                <a:alphaOff val="-22857"/>
                <a:tint val="37000"/>
                <a:satMod val="300000"/>
              </a:schemeClr>
            </a:gs>
            <a:gs pos="100000">
              <a:schemeClr val="accent2">
                <a:alpha val="90000"/>
                <a:hueOff val="0"/>
                <a:satOff val="0"/>
                <a:lumOff val="0"/>
                <a:alphaOff val="-22857"/>
                <a:tint val="15000"/>
                <a:satMod val="350000"/>
              </a:schemeClr>
            </a:gs>
          </a:gsLst>
          <a:lin ang="16200000" scaled="1"/>
        </a:gradFill>
        <a:ln w="9525" cap="flat" cmpd="sng" algn="ctr">
          <a:solidFill>
            <a:schemeClr val="accent2">
              <a:alpha val="90000"/>
              <a:hueOff val="0"/>
              <a:satOff val="0"/>
              <a:lumOff val="0"/>
              <a:alphaOff val="-22857"/>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1942509"/>
        <a:ext cx="361444" cy="154905"/>
      </dsp:txXfrm>
    </dsp:sp>
    <dsp:sp modelId="{31C3767C-3894-477F-A225-3D51A525687A}">
      <dsp:nvSpPr>
        <dsp:cNvPr id="0" name=""/>
        <dsp:cNvSpPr/>
      </dsp:nvSpPr>
      <dsp:spPr>
        <a:xfrm rot="5400000">
          <a:off x="2389172" y="-265940"/>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285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Компьютерное моделирование в образовании (</a:t>
          </a:r>
          <a:r>
            <a:rPr lang="ru-RU" sz="1200" kern="1200" dirty="0" err="1" smtClean="0"/>
            <a:t>ComSol</a:t>
          </a:r>
          <a:r>
            <a:rPr lang="ru-RU" sz="1200" kern="1200" dirty="0" smtClean="0"/>
            <a:t>)</a:t>
          </a:r>
          <a:endParaRPr lang="ru-RU" sz="1200" kern="1200" dirty="0" smtClean="0">
            <a:latin typeface="Arial" panose="020B0604020202020204" pitchFamily="34" charset="0"/>
            <a:cs typeface="Arial" panose="020B0604020202020204" pitchFamily="34" charset="0"/>
          </a:endParaRPr>
        </a:p>
      </dsp:txBody>
      <dsp:txXfrm rot="-5400000">
        <a:off x="361444" y="1778172"/>
        <a:ext cx="4374699" cy="302859"/>
      </dsp:txXfrm>
    </dsp:sp>
    <dsp:sp modelId="{00C8E7B5-C4C3-4614-8726-A76EC4F627F0}">
      <dsp:nvSpPr>
        <dsp:cNvPr id="0" name=""/>
        <dsp:cNvSpPr/>
      </dsp:nvSpPr>
      <dsp:spPr>
        <a:xfrm rot="5400000">
          <a:off x="-77452" y="2278765"/>
          <a:ext cx="516349" cy="361444"/>
        </a:xfrm>
        <a:prstGeom prst="chevron">
          <a:avLst/>
        </a:prstGeom>
        <a:gradFill rotWithShape="0">
          <a:gsLst>
            <a:gs pos="0">
              <a:schemeClr val="accent2">
                <a:alpha val="90000"/>
                <a:hueOff val="0"/>
                <a:satOff val="0"/>
                <a:lumOff val="0"/>
                <a:alphaOff val="-28571"/>
                <a:tint val="50000"/>
                <a:satMod val="300000"/>
              </a:schemeClr>
            </a:gs>
            <a:gs pos="35000">
              <a:schemeClr val="accent2">
                <a:alpha val="90000"/>
                <a:hueOff val="0"/>
                <a:satOff val="0"/>
                <a:lumOff val="0"/>
                <a:alphaOff val="-28571"/>
                <a:tint val="37000"/>
                <a:satMod val="300000"/>
              </a:schemeClr>
            </a:gs>
            <a:gs pos="100000">
              <a:schemeClr val="accent2">
                <a:alpha val="90000"/>
                <a:hueOff val="0"/>
                <a:satOff val="0"/>
                <a:lumOff val="0"/>
                <a:alphaOff val="-28571"/>
                <a:tint val="15000"/>
                <a:satMod val="350000"/>
              </a:schemeClr>
            </a:gs>
          </a:gsLst>
          <a:lin ang="16200000" scaled="1"/>
        </a:gradFill>
        <a:ln w="9525" cap="flat" cmpd="sng" algn="ctr">
          <a:solidFill>
            <a:schemeClr val="accent2">
              <a:alpha val="90000"/>
              <a:hueOff val="0"/>
              <a:satOff val="0"/>
              <a:lumOff val="0"/>
              <a:alphaOff val="-28571"/>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2382034"/>
        <a:ext cx="361444" cy="154905"/>
      </dsp:txXfrm>
    </dsp:sp>
    <dsp:sp modelId="{798AA251-3211-4E21-8D33-7FA6439A0B2A}">
      <dsp:nvSpPr>
        <dsp:cNvPr id="0" name=""/>
        <dsp:cNvSpPr/>
      </dsp:nvSpPr>
      <dsp:spPr>
        <a:xfrm rot="5400000">
          <a:off x="2389172" y="173585"/>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8571"/>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Инновационные методы обучения физике</a:t>
          </a:r>
          <a:endParaRPr lang="ru-RU" sz="1200" kern="1200" dirty="0" smtClean="0">
            <a:latin typeface="Arial" panose="020B0604020202020204" pitchFamily="34" charset="0"/>
            <a:cs typeface="Arial" panose="020B0604020202020204" pitchFamily="34" charset="0"/>
          </a:endParaRPr>
        </a:p>
      </dsp:txBody>
      <dsp:txXfrm rot="-5400000">
        <a:off x="361444" y="2217697"/>
        <a:ext cx="4374699" cy="302859"/>
      </dsp:txXfrm>
    </dsp:sp>
    <dsp:sp modelId="{5AADDACD-4B55-4082-B799-401173ECB906}">
      <dsp:nvSpPr>
        <dsp:cNvPr id="0" name=""/>
        <dsp:cNvSpPr/>
      </dsp:nvSpPr>
      <dsp:spPr>
        <a:xfrm rot="5400000">
          <a:off x="-77452" y="2718290"/>
          <a:ext cx="516349" cy="361444"/>
        </a:xfrm>
        <a:prstGeom prst="chevron">
          <a:avLst/>
        </a:prstGeom>
        <a:gradFill rotWithShape="0">
          <a:gsLst>
            <a:gs pos="0">
              <a:schemeClr val="accent2">
                <a:alpha val="90000"/>
                <a:hueOff val="0"/>
                <a:satOff val="0"/>
                <a:lumOff val="0"/>
                <a:alphaOff val="-34286"/>
                <a:tint val="50000"/>
                <a:satMod val="300000"/>
              </a:schemeClr>
            </a:gs>
            <a:gs pos="35000">
              <a:schemeClr val="accent2">
                <a:alpha val="90000"/>
                <a:hueOff val="0"/>
                <a:satOff val="0"/>
                <a:lumOff val="0"/>
                <a:alphaOff val="-34286"/>
                <a:tint val="37000"/>
                <a:satMod val="300000"/>
              </a:schemeClr>
            </a:gs>
            <a:gs pos="100000">
              <a:schemeClr val="accent2">
                <a:alpha val="90000"/>
                <a:hueOff val="0"/>
                <a:satOff val="0"/>
                <a:lumOff val="0"/>
                <a:alphaOff val="-34286"/>
                <a:tint val="15000"/>
                <a:satMod val="350000"/>
              </a:schemeClr>
            </a:gs>
          </a:gsLst>
          <a:lin ang="16200000" scaled="1"/>
        </a:gradFill>
        <a:ln w="9525" cap="flat" cmpd="sng" algn="ctr">
          <a:solidFill>
            <a:schemeClr val="accent2">
              <a:alpha val="90000"/>
              <a:hueOff val="0"/>
              <a:satOff val="0"/>
              <a:lumOff val="0"/>
              <a:alphaOff val="-34286"/>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2821559"/>
        <a:ext cx="361444" cy="154905"/>
      </dsp:txXfrm>
    </dsp:sp>
    <dsp:sp modelId="{31438214-69D5-43D6-A141-FD69D33FE123}">
      <dsp:nvSpPr>
        <dsp:cNvPr id="0" name=""/>
        <dsp:cNvSpPr/>
      </dsp:nvSpPr>
      <dsp:spPr>
        <a:xfrm rot="5400000">
          <a:off x="2389172" y="613110"/>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34286"/>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Численные методы и математическое моделирование</a:t>
          </a:r>
          <a:endParaRPr lang="ru-RU" sz="1200" kern="1200" dirty="0" smtClean="0">
            <a:latin typeface="Arial" panose="020B0604020202020204" pitchFamily="34" charset="0"/>
            <a:cs typeface="Arial" panose="020B0604020202020204" pitchFamily="34" charset="0"/>
          </a:endParaRPr>
        </a:p>
      </dsp:txBody>
      <dsp:txXfrm rot="-5400000">
        <a:off x="361444" y="2657222"/>
        <a:ext cx="4374699" cy="302859"/>
      </dsp:txXfrm>
    </dsp:sp>
    <dsp:sp modelId="{8FABAF80-0988-4FC4-AEA6-DA650E045615}">
      <dsp:nvSpPr>
        <dsp:cNvPr id="0" name=""/>
        <dsp:cNvSpPr/>
      </dsp:nvSpPr>
      <dsp:spPr>
        <a:xfrm rot="5400000">
          <a:off x="-77452" y="3157816"/>
          <a:ext cx="516349" cy="361444"/>
        </a:xfrm>
        <a:prstGeom prst="chevron">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Arial" panose="020B0604020202020204" pitchFamily="34" charset="0"/>
            <a:cs typeface="Arial" panose="020B0604020202020204" pitchFamily="34" charset="0"/>
          </a:endParaRPr>
        </a:p>
      </dsp:txBody>
      <dsp:txXfrm rot="-5400000">
        <a:off x="1" y="3261085"/>
        <a:ext cx="361444" cy="154905"/>
      </dsp:txXfrm>
    </dsp:sp>
    <dsp:sp modelId="{960A773C-264C-4261-90F1-EC1E36A0BA3E}">
      <dsp:nvSpPr>
        <dsp:cNvPr id="0" name=""/>
        <dsp:cNvSpPr/>
      </dsp:nvSpPr>
      <dsp:spPr>
        <a:xfrm rot="5400000">
          <a:off x="2389172" y="1052635"/>
          <a:ext cx="335627" cy="439108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Научно-технический перевод</a:t>
          </a:r>
          <a:endParaRPr lang="ru-RU" sz="1200" kern="1200" dirty="0" smtClean="0">
            <a:latin typeface="Arial" panose="020B0604020202020204" pitchFamily="34" charset="0"/>
            <a:cs typeface="Arial" panose="020B0604020202020204" pitchFamily="34" charset="0"/>
          </a:endParaRPr>
        </a:p>
      </dsp:txBody>
      <dsp:txXfrm rot="-5400000">
        <a:off x="361444" y="3096747"/>
        <a:ext cx="4374699" cy="3028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p14="http://schemas.microsoft.com/office/powerpoint/2010/main" xmlns=""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8</a:t>
            </a:fld>
            <a:endParaRPr lang="ru-RU"/>
          </a:p>
        </p:txBody>
      </p:sp>
    </p:spTree>
    <p:extLst>
      <p:ext uri="{BB962C8B-B14F-4D97-AF65-F5344CB8AC3E}">
        <p14:creationId xmlns:p14="http://schemas.microsoft.com/office/powerpoint/2010/main" xmlns="" val="294381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11</a:t>
            </a:fld>
            <a:endParaRPr lang="ru-RU"/>
          </a:p>
        </p:txBody>
      </p:sp>
    </p:spTree>
    <p:extLst>
      <p:ext uri="{BB962C8B-B14F-4D97-AF65-F5344CB8AC3E}">
        <p14:creationId xmlns:p14="http://schemas.microsoft.com/office/powerpoint/2010/main" xmlns="" val="179894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3637365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191823"/>
            <a:ext cx="8382000" cy="664797"/>
          </a:xfrm>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63573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xmlns="" val="2221342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xmlns="" val="1478556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3569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715136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xmlns="" val="22845596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xmlns="" val="179075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04682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smtClean="0"/>
              <a:t>Образец текста</a:t>
            </a:r>
          </a:p>
        </p:txBody>
      </p:sp>
    </p:spTree>
    <p:extLst>
      <p:ext uri="{BB962C8B-B14F-4D97-AF65-F5344CB8AC3E}">
        <p14:creationId xmlns:p14="http://schemas.microsoft.com/office/powerpoint/2010/main" xmlns="" val="4117146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25258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smtClean="0"/>
              <a:t>Образец текста</a:t>
            </a:r>
          </a:p>
        </p:txBody>
      </p:sp>
    </p:spTree>
    <p:extLst>
      <p:ext uri="{BB962C8B-B14F-4D97-AF65-F5344CB8AC3E}">
        <p14:creationId xmlns:p14="http://schemas.microsoft.com/office/powerpoint/2010/main" xmlns="" val="4237423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23361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p14="http://schemas.microsoft.com/office/powerpoint/2010/main" xmlns="" val="295193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3095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xmlns="" val="905698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6518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74835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940700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203628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p14="http://schemas.microsoft.com/office/powerpoint/2010/main" xmlns="" val="2522832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011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atin typeface="+mj-lt"/>
              </a:defRPr>
            </a:lvl1p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176293"/>
            <a:ext cx="8382000" cy="1842385"/>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087833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xmlns=""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103315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smtClean="0"/>
              <a:t>Образец текста</a:t>
            </a:r>
          </a:p>
        </p:txBody>
      </p:sp>
    </p:spTree>
    <p:extLst>
      <p:ext uri="{BB962C8B-B14F-4D97-AF65-F5344CB8AC3E}">
        <p14:creationId xmlns:p14="http://schemas.microsoft.com/office/powerpoint/2010/main" xmlns="" val="1981333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smtClean="0"/>
              <a:t>Образец текста</a:t>
            </a:r>
          </a:p>
        </p:txBody>
      </p:sp>
    </p:spTree>
    <p:extLst>
      <p:ext uri="{BB962C8B-B14F-4D97-AF65-F5344CB8AC3E}">
        <p14:creationId xmlns:p14="http://schemas.microsoft.com/office/powerpoint/2010/main" xmlns="" val="1195781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p14="http://schemas.microsoft.com/office/powerpoint/2010/main" xmlns="" val="2276239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xmlns="" val="3760402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38421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176294"/>
            <a:ext cx="8382000" cy="1657057"/>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467701707"/>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2688" y="1383771"/>
            <a:ext cx="6691312" cy="4499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p:cNvSpPr>
            <a:spLocks noGrp="1"/>
          </p:cNvSpPr>
          <p:nvPr>
            <p:ph type="ctrTitle"/>
          </p:nvPr>
        </p:nvSpPr>
        <p:spPr>
          <a:xfrm>
            <a:off x="436882" y="618574"/>
            <a:ext cx="3718559" cy="242374"/>
          </a:xfrm>
        </p:spPr>
        <p:txBody>
          <a:bodyPr/>
          <a:lstStyle>
            <a:lvl1pPr>
              <a:defRPr sz="1750"/>
            </a:lvl1pPr>
          </a:lstStyle>
          <a:p>
            <a:r>
              <a:rPr lang="ru-RU" smtClean="0"/>
              <a:t>Образец заголовка</a:t>
            </a:r>
            <a:endParaRPr lang="en-US" dirty="0"/>
          </a:p>
        </p:txBody>
      </p:sp>
      <p:sp>
        <p:nvSpPr>
          <p:cNvPr id="11" name="Subtitle 6"/>
          <p:cNvSpPr>
            <a:spLocks noGrp="1"/>
          </p:cNvSpPr>
          <p:nvPr>
            <p:ph type="subTitle" idx="1"/>
          </p:nvPr>
        </p:nvSpPr>
        <p:spPr>
          <a:xfrm>
            <a:off x="436880" y="1114536"/>
            <a:ext cx="3698240" cy="346249"/>
          </a:xfrm>
        </p:spPr>
        <p:txBody>
          <a:bodyPr/>
          <a:lstStyle>
            <a:lvl1pPr marL="0">
              <a:spcAft>
                <a:spcPts val="0"/>
              </a:spcAft>
              <a:buNone/>
              <a:defRPr sz="2500" baseline="0"/>
            </a:lvl1pPr>
          </a:lstStyle>
          <a:p>
            <a:r>
              <a:rPr lang="ru-RU" smtClean="0"/>
              <a:t>Образец подзаголовка</a:t>
            </a:r>
            <a:endParaRPr lang="en-US" dirty="0"/>
          </a:p>
        </p:txBody>
      </p:sp>
    </p:spTree>
    <p:extLst>
      <p:ext uri="{BB962C8B-B14F-4D97-AF65-F5344CB8AC3E}">
        <p14:creationId xmlns:p14="http://schemas.microsoft.com/office/powerpoint/2010/main" xmlns="" val="3936154108"/>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4726" y="0"/>
            <a:ext cx="5629275" cy="407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782855736"/>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23102"/>
          </a:xfrm>
        </p:spPr>
        <p:txBody>
          <a:bodyPr/>
          <a:lstStyle>
            <a:lvl1pPr marL="0" indent="0">
              <a:buNone/>
              <a:defRPr sz="2333">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358229"/>
            <a:ext cx="4753778" cy="461601"/>
          </a:xfrm>
          <a:noFill/>
          <a:ln w="9525">
            <a:noFill/>
            <a:miter lim="800000"/>
            <a:headEnd/>
            <a:tailEnd/>
          </a:ln>
        </p:spPr>
        <p:txBody>
          <a:bodyPr anchor="b"/>
          <a:lstStyle>
            <a:lvl1pPr>
              <a:defRPr lang="en-US" sz="3333"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xmlns="" val="1827188382"/>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186109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461665"/>
          </a:xfrm>
          <a:noFill/>
          <a:ln w="9525">
            <a:noFill/>
            <a:miter lim="800000"/>
            <a:headEnd/>
            <a:tailEnd/>
          </a:ln>
        </p:spPr>
        <p:txBody>
          <a:bodyPr/>
          <a:lstStyle>
            <a:lvl1pPr>
              <a:defRPr lang="en-US" sz="3333"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40343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55524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482696"/>
            <a:ext cx="4017236"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82696"/>
            <a:ext cx="4129088"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3721149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89" y="1780612"/>
            <a:ext cx="2375731" cy="1356525"/>
          </a:xfrm>
        </p:spPr>
        <p:txBody>
          <a:bodyPr/>
          <a:lstStyle>
            <a:lvl1pPr marL="191816" indent="-191816">
              <a:defRPr sz="1500">
                <a:effectLst/>
              </a:defRPr>
            </a:lvl1pPr>
            <a:lvl2pPr marL="334685" indent="-142869">
              <a:defRPr sz="1333">
                <a:effectLst/>
              </a:defRPr>
            </a:lvl2pPr>
            <a:lvl3pPr marL="571477" indent="-193138">
              <a:defRPr sz="1333">
                <a:effectLst/>
              </a:defRPr>
            </a:lvl3pPr>
            <a:lvl4pPr marL="761970" indent="-191816">
              <a:defRPr sz="1333">
                <a:effectLst/>
              </a:defRPr>
            </a:lvl4pPr>
            <a:lvl5pPr marL="761970" indent="7937">
              <a:buNone/>
              <a:defRPr sz="1333">
                <a:effectLst/>
              </a:defRPr>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44" y="1780612"/>
            <a:ext cx="2375731"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19" y="1780612"/>
            <a:ext cx="2451219"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96452400"/>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04800"/>
            <a:ext cx="8229600" cy="461601"/>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535397"/>
            <a:ext cx="4040188"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smtClean="0"/>
              <a:t>Образец текста</a:t>
            </a:r>
          </a:p>
        </p:txBody>
      </p:sp>
      <p:sp>
        <p:nvSpPr>
          <p:cNvPr id="4" name="Content Placeholder 3"/>
          <p:cNvSpPr>
            <a:spLocks noGrp="1"/>
          </p:cNvSpPr>
          <p:nvPr>
            <p:ph sz="half" idx="2"/>
          </p:nvPr>
        </p:nvSpPr>
        <p:spPr>
          <a:xfrm>
            <a:off x="457200" y="1812396"/>
            <a:ext cx="4040188"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6" y="1535397"/>
            <a:ext cx="4041775"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smtClean="0"/>
              <a:t>Образец текста</a:t>
            </a:r>
          </a:p>
        </p:txBody>
      </p:sp>
      <p:sp>
        <p:nvSpPr>
          <p:cNvPr id="6" name="Content Placeholder 5"/>
          <p:cNvSpPr>
            <a:spLocks noGrp="1"/>
          </p:cNvSpPr>
          <p:nvPr>
            <p:ph sz="quarter" idx="4"/>
          </p:nvPr>
        </p:nvSpPr>
        <p:spPr>
          <a:xfrm>
            <a:off x="4645026" y="1812396"/>
            <a:ext cx="4041775"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5119678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p14="http://schemas.microsoft.com/office/powerpoint/2010/main" xmlns="" val="36978159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84351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a:solidFill>
                  <a:srgbClr val="FFFFFF"/>
                </a:solidFill>
                <a:latin typeface="Segoe"/>
              </a:rPr>
              <a:t>|    </a:t>
            </a:r>
            <a:fld id="{9F035F31-28CE-4412-86D0-57FB1DC81DF2}" type="slidenum">
              <a:rPr lang="en-US" sz="1000">
                <a:solidFill>
                  <a:srgbClr val="FFFFFF"/>
                </a:solidFill>
                <a:latin typeface="Segoe"/>
              </a:rPr>
              <a:pPr algn="r" eaLnBrk="1" hangingPunct="1"/>
              <a:t>‹#›</a:t>
            </a:fld>
            <a:endParaRPr lang="en-US" sz="10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xmlns=""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241885"/>
            <a:ext cx="5486400" cy="230897"/>
          </a:xfrm>
        </p:spPr>
        <p:txBody>
          <a:bodyPr anchor="b"/>
          <a:lstStyle>
            <a:lvl1pPr algn="l">
              <a:defRPr sz="1667" b="1"/>
            </a:lvl1pPr>
          </a:lstStyle>
          <a:p>
            <a:r>
              <a:rPr lang="ru-RU" smtClean="0"/>
              <a:t>Образец заголовка</a:t>
            </a:r>
            <a:endParaRPr lang="en-US"/>
          </a:p>
        </p:txBody>
      </p:sp>
      <p:sp>
        <p:nvSpPr>
          <p:cNvPr id="3" name="Picture Placeholder 2"/>
          <p:cNvSpPr>
            <a:spLocks noGrp="1"/>
          </p:cNvSpPr>
          <p:nvPr>
            <p:ph type="pic" idx="1"/>
          </p:nvPr>
        </p:nvSpPr>
        <p:spPr>
          <a:xfrm>
            <a:off x="1792288" y="510646"/>
            <a:ext cx="5486400" cy="461729"/>
          </a:xfrm>
        </p:spPr>
        <p:txBody>
          <a:bodyPr lIns="91440" tIns="45720" rIns="91440" bIns="45720"/>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4472782"/>
            <a:ext cx="5486400" cy="161647"/>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ru-RU" smtClean="0"/>
              <a:t>Образец текста</a:t>
            </a:r>
          </a:p>
        </p:txBody>
      </p:sp>
    </p:spTree>
    <p:extLst>
      <p:ext uri="{BB962C8B-B14F-4D97-AF65-F5344CB8AC3E}">
        <p14:creationId xmlns:p14="http://schemas.microsoft.com/office/powerpoint/2010/main" xmlns="" val="33599032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1886714"/>
            <a:ext cx="2375731" cy="207749"/>
          </a:xfrm>
        </p:spPr>
        <p:txBody>
          <a:bodyPr/>
          <a:lstStyle>
            <a:lvl1pPr>
              <a:defRPr sz="1500"/>
            </a:lvl1pPr>
          </a:lstStyle>
          <a:p>
            <a:pPr lvl="0"/>
            <a:r>
              <a:rPr lang="ru-RU" smtClean="0"/>
              <a:t>Образец текста</a:t>
            </a:r>
          </a:p>
        </p:txBody>
      </p:sp>
      <p:sp>
        <p:nvSpPr>
          <p:cNvPr id="14" name="Content Placeholder 16"/>
          <p:cNvSpPr>
            <a:spLocks noGrp="1"/>
          </p:cNvSpPr>
          <p:nvPr>
            <p:ph sz="half" idx="2"/>
          </p:nvPr>
        </p:nvSpPr>
        <p:spPr>
          <a:xfrm>
            <a:off x="3367044" y="1886714"/>
            <a:ext cx="2375731" cy="207749"/>
          </a:xfrm>
        </p:spPr>
        <p:txBody>
          <a:bodyPr/>
          <a:lstStyle>
            <a:lvl1pPr>
              <a:defRPr sz="1500"/>
            </a:lvl1pPr>
          </a:lstStyle>
          <a:p>
            <a:pPr lvl="0"/>
            <a:r>
              <a:rPr lang="ru-RU" smtClean="0"/>
              <a:t>Образец текста</a:t>
            </a:r>
          </a:p>
        </p:txBody>
      </p:sp>
      <p:sp>
        <p:nvSpPr>
          <p:cNvPr id="15" name="Content Placeholder 17"/>
          <p:cNvSpPr>
            <a:spLocks noGrp="1"/>
          </p:cNvSpPr>
          <p:nvPr>
            <p:ph sz="half" idx="10"/>
          </p:nvPr>
        </p:nvSpPr>
        <p:spPr>
          <a:xfrm>
            <a:off x="6161519" y="1886714"/>
            <a:ext cx="2451219" cy="207749"/>
          </a:xfrm>
        </p:spPr>
        <p:txBody>
          <a:bodyPr/>
          <a:lstStyle>
            <a:lvl1pPr>
              <a:defRPr sz="1500"/>
            </a:lvl1pPr>
          </a:lstStyle>
          <a:p>
            <a:pPr lvl="0"/>
            <a:r>
              <a:rPr lang="ru-RU" smtClean="0"/>
              <a:t>Образец текста</a:t>
            </a:r>
          </a:p>
        </p:txBody>
      </p:sp>
    </p:spTree>
    <p:extLst>
      <p:ext uri="{BB962C8B-B14F-4D97-AF65-F5344CB8AC3E}">
        <p14:creationId xmlns:p14="http://schemas.microsoft.com/office/powerpoint/2010/main" xmlns="" val="197118727"/>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00" y="-22490"/>
            <a:ext cx="7219950" cy="5361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2667">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5000">
                <a:solidFill>
                  <a:schemeClr val="tx2">
                    <a:lumMod val="25000"/>
                  </a:schemeClr>
                </a:solidFill>
              </a:defRPr>
            </a:lvl1pPr>
          </a:lstStyle>
          <a:p>
            <a:pPr lvl="0"/>
            <a:r>
              <a:rPr lang="ru-RU" smtClean="0"/>
              <a:t>Образец текста</a:t>
            </a:r>
          </a:p>
        </p:txBody>
      </p:sp>
    </p:spTree>
    <p:extLst>
      <p:ext uri="{BB962C8B-B14F-4D97-AF65-F5344CB8AC3E}">
        <p14:creationId xmlns:p14="http://schemas.microsoft.com/office/powerpoint/2010/main" xmlns="" val="1663196488"/>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435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76188" tIns="38094" rIns="76188" bIns="3809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583">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583">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83">
                <a:solidFill>
                  <a:srgbClr val="000000"/>
                </a:solidFill>
                <a:latin typeface="Segoe"/>
                <a:cs typeface="Arial" pitchFamily="34" charset="0"/>
              </a:rPr>
            </a:br>
            <a:r>
              <a:rPr lang="en-US" sz="583">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xmlns="" val="20476794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1000" y="1176294"/>
            <a:ext cx="4114800" cy="177484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176294"/>
            <a:ext cx="4114800" cy="177484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141022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167"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517305194"/>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46160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323102"/>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13.05.2020</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232678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176294"/>
            <a:ext cx="4114800"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1812396"/>
            <a:ext cx="4114800" cy="128112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2" y="1176294"/>
            <a:ext cx="4117019"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1812396"/>
            <a:ext cx="4117974" cy="128112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983828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875102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7266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5883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7.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1329595"/>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1027"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2051"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60" r:id="rId13"/>
    <p:sldLayoutId id="2147484955" r:id="rId14"/>
    <p:sldLayoutId id="2147484956" r:id="rId15"/>
    <p:sldLayoutId id="2147484957"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46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143000"/>
            <a:ext cx="8320088" cy="1657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xmlns="" val="3323236437"/>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 id="2147484974" r:id="rId13"/>
    <p:sldLayoutId id="2147484975" r:id="rId14"/>
    <p:sldLayoutId id="2147484976" r:id="rId15"/>
    <p:sldLayoutId id="2147484977" r:id="rId16"/>
  </p:sldLayoutIdLst>
  <p:transition>
    <p:fade/>
  </p:transition>
  <p:timing>
    <p:tnLst>
      <p:par>
        <p:cTn id="1" dur="indefinite" restart="never" nodeType="tmRoot"/>
      </p:par>
    </p:tnLst>
  </p:timing>
  <p:hf hdr="0" ftr="0" dt="0"/>
  <p:txStyles>
    <p:titleStyle>
      <a:lvl1pPr algn="l" rtl="0" fontAlgn="base">
        <a:lnSpc>
          <a:spcPct val="90000"/>
        </a:lnSpc>
        <a:spcBef>
          <a:spcPct val="0"/>
        </a:spcBef>
        <a:spcAft>
          <a:spcPct val="0"/>
        </a:spcAft>
        <a:defRPr sz="3333">
          <a:solidFill>
            <a:schemeClr val="bg1"/>
          </a:solidFill>
          <a:latin typeface="+mj-lt"/>
          <a:ea typeface="+mj-ea"/>
          <a:cs typeface="+mj-cs"/>
        </a:defRPr>
      </a:lvl1pPr>
      <a:lvl2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5pPr>
      <a:lvl6pPr marL="380985"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6pPr>
      <a:lvl7pPr marL="761970"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7pPr>
      <a:lvl8pPr marL="1142954"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8pPr>
      <a:lvl9pPr marL="1523939"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9pPr>
    </p:titleStyle>
    <p:bodyStyle>
      <a:lvl1pPr marL="285739" indent="-285739" algn="l" rtl="0" fontAlgn="base">
        <a:lnSpc>
          <a:spcPct val="90000"/>
        </a:lnSpc>
        <a:spcBef>
          <a:spcPct val="0"/>
        </a:spcBef>
        <a:spcAft>
          <a:spcPts val="750"/>
        </a:spcAft>
        <a:buClr>
          <a:schemeClr val="bg1"/>
        </a:buClr>
        <a:buSzPct val="85000"/>
        <a:buFont typeface="Wingdings" pitchFamily="2" charset="2"/>
        <a:buChar char="§"/>
        <a:defRPr sz="2333">
          <a:solidFill>
            <a:schemeClr val="bg2"/>
          </a:solidFill>
          <a:latin typeface="+mn-lt"/>
          <a:ea typeface="+mn-ea"/>
          <a:cs typeface="+mn-cs"/>
        </a:defRPr>
      </a:lvl1pPr>
      <a:lvl2pPr marL="570155" indent="-191816"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2pPr>
      <a:lvl3pPr marL="955108" indent="-193138"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3pPr>
      <a:lvl4pPr marL="1333447" indent="-190492"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4pPr>
      <a:lvl5pPr marL="1711786" indent="-187847"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5pPr>
      <a:lvl6pPr marL="229649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6pPr>
      <a:lvl7pPr marL="267747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7pPr>
      <a:lvl8pPr marL="305846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8pPr>
      <a:lvl9pPr marL="343944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diagramColors" Target="../diagrams/colors1.xml"/><Relationship Id="rId10" Type="http://schemas.openxmlformats.org/officeDocument/2006/relationships/image" Target="../media/image21.jpeg"/><Relationship Id="rId4" Type="http://schemas.openxmlformats.org/officeDocument/2006/relationships/diagramQuickStyle" Target="../diagrams/quickStyle1.xm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2080" y="0"/>
            <a:ext cx="3528392" cy="6001643"/>
          </a:xfrm>
          <a:prstGeom prst="rect">
            <a:avLst/>
          </a:prstGeom>
          <a:noFill/>
        </p:spPr>
        <p:txBody>
          <a:bodyPr wrap="square" rtlCol="0">
            <a:spAutoFit/>
          </a:bodyPr>
          <a:lstStyle/>
          <a:p>
            <a:pPr algn="ctr"/>
            <a:endParaRPr lang="ru-RU" sz="3200" b="1" dirty="0" smtClean="0">
              <a:solidFill>
                <a:srgbClr val="00038A"/>
              </a:solidFill>
              <a:cs typeface="Arial" panose="020B0604020202020204" pitchFamily="34" charset="0"/>
            </a:endParaRPr>
          </a:p>
          <a:p>
            <a:pPr algn="ctr"/>
            <a:r>
              <a:rPr lang="ru-RU" sz="3200" b="1" dirty="0" err="1" smtClean="0">
                <a:solidFill>
                  <a:srgbClr val="00038A"/>
                </a:solidFill>
                <a:cs typeface="Arial" panose="020B0604020202020204" pitchFamily="34" charset="0"/>
              </a:rPr>
              <a:t>Компьютерлік</a:t>
            </a:r>
            <a:r>
              <a:rPr lang="ru-RU" sz="3200" b="1" dirty="0" smtClean="0">
                <a:solidFill>
                  <a:srgbClr val="00038A"/>
                </a:solidFill>
                <a:cs typeface="Arial" panose="020B0604020202020204" pitchFamily="34" charset="0"/>
              </a:rPr>
              <a:t> физика</a:t>
            </a:r>
          </a:p>
          <a:p>
            <a:endParaRPr lang="ru-RU" sz="3200" b="1" dirty="0" smtClean="0">
              <a:solidFill>
                <a:srgbClr val="00038A"/>
              </a:solidFill>
              <a:cs typeface="Arial" panose="020B0604020202020204" pitchFamily="34" charset="0"/>
            </a:endParaRPr>
          </a:p>
          <a:p>
            <a:pPr algn="ctr"/>
            <a:r>
              <a:rPr lang="en-US" sz="3200" b="1" dirty="0" smtClean="0">
                <a:solidFill>
                  <a:srgbClr val="00038A"/>
                </a:solidFill>
                <a:cs typeface="Arial" panose="020B0604020202020204" pitchFamily="34" charset="0"/>
              </a:rPr>
              <a:t>Computer Physics</a:t>
            </a:r>
            <a:endParaRPr lang="en-US" sz="2000" b="1" dirty="0" smtClean="0">
              <a:solidFill>
                <a:srgbClr val="00038A"/>
              </a:solidFill>
              <a:cs typeface="Arial" panose="020B0604020202020204" pitchFamily="34" charset="0"/>
            </a:endParaRPr>
          </a:p>
          <a:p>
            <a:pPr algn="ctr"/>
            <a:endParaRPr lang="en-US" sz="2000" b="1" dirty="0">
              <a:solidFill>
                <a:srgbClr val="00038A"/>
              </a:solidFill>
              <a:cs typeface="Arial" panose="020B0604020202020204" pitchFamily="34" charset="0"/>
            </a:endParaRPr>
          </a:p>
          <a:p>
            <a:pPr algn="ctr"/>
            <a:r>
              <a:rPr lang="ru-RU" sz="3200" b="1" dirty="0" smtClean="0">
                <a:solidFill>
                  <a:srgbClr val="00038A"/>
                </a:solidFill>
                <a:cs typeface="Arial" panose="020B0604020202020204" pitchFamily="34" charset="0"/>
              </a:rPr>
              <a:t>Компьютерная физика</a:t>
            </a:r>
          </a:p>
          <a:p>
            <a:pPr algn="ctr"/>
            <a:endParaRPr lang="ru-RU" sz="3600" b="1" dirty="0" smtClean="0">
              <a:solidFill>
                <a:srgbClr val="00038A"/>
              </a:solidFill>
              <a:cs typeface="Arial" panose="020B0604020202020204" pitchFamily="34" charset="0"/>
            </a:endParaRPr>
          </a:p>
          <a:p>
            <a:pPr algn="ctr"/>
            <a:endParaRPr lang="ru-RU" sz="3600" b="1" dirty="0" smtClean="0">
              <a:solidFill>
                <a:srgbClr val="00038A"/>
              </a:solidFill>
              <a:cs typeface="Arial" panose="020B0604020202020204" pitchFamily="34" charset="0"/>
            </a:endParaRPr>
          </a:p>
          <a:p>
            <a:pPr algn="ctr"/>
            <a:endParaRPr lang="ru-RU" sz="3600" b="1" dirty="0">
              <a:solidFill>
                <a:srgbClr val="00038A"/>
              </a:solidFill>
              <a:cs typeface="Arial" panose="020B0604020202020204" pitchFamily="34" charset="0"/>
            </a:endParaRPr>
          </a:p>
        </p:txBody>
      </p:sp>
      <p:sp>
        <p:nvSpPr>
          <p:cNvPr id="5" name="Прямоугольник 4"/>
          <p:cNvSpPr/>
          <p:nvPr/>
        </p:nvSpPr>
        <p:spPr>
          <a:xfrm>
            <a:off x="4788024" y="4699337"/>
            <a:ext cx="4355976" cy="1015663"/>
          </a:xfrm>
          <a:prstGeom prst="rect">
            <a:avLst/>
          </a:prstGeom>
        </p:spPr>
        <p:txBody>
          <a:bodyPr wrap="square">
            <a:spAutoFit/>
          </a:bodyPr>
          <a:lstStyle/>
          <a:p>
            <a:pPr algn="ctr"/>
            <a:r>
              <a:rPr lang="ru-RU" sz="2000" b="1" dirty="0" smtClean="0">
                <a:solidFill>
                  <a:schemeClr val="bg2"/>
                </a:solidFill>
                <a:cs typeface="Arial" panose="020B0604020202020204" pitchFamily="34" charset="0"/>
              </a:rPr>
              <a:t>Кафедра </a:t>
            </a:r>
            <a:r>
              <a:rPr lang="ru-RU" sz="2400" b="1" dirty="0" smtClean="0">
                <a:solidFill>
                  <a:schemeClr val="bg2"/>
                </a:solidFill>
                <a:cs typeface="Arial" panose="020B0604020202020204" pitchFamily="34" charset="0"/>
              </a:rPr>
              <a:t>  </a:t>
            </a:r>
          </a:p>
          <a:p>
            <a:pPr algn="ctr"/>
            <a:r>
              <a:rPr lang="ru-RU" b="1" dirty="0" smtClean="0">
                <a:solidFill>
                  <a:schemeClr val="bg1">
                    <a:lumMod val="75000"/>
                  </a:schemeClr>
                </a:solidFill>
                <a:cs typeface="Arial" panose="020B0604020202020204" pitchFamily="34" charset="0"/>
              </a:rPr>
              <a:t>«Радиотехника, электроника и телекоммуникации»</a:t>
            </a:r>
            <a:endParaRPr lang="ru-RU" dirty="0"/>
          </a:p>
        </p:txBody>
      </p:sp>
      <p:pic>
        <p:nvPicPr>
          <p:cNvPr id="73730" name="Picture 2" descr="C:\Users\r.kabatayeva\Desktop\Презентация для приемки\984.jpg"/>
          <p:cNvPicPr>
            <a:picLocks noChangeAspect="1" noChangeArrowheads="1"/>
          </p:cNvPicPr>
          <p:nvPr/>
        </p:nvPicPr>
        <p:blipFill>
          <a:blip r:embed="rId2" cstate="print"/>
          <a:srcRect/>
          <a:stretch>
            <a:fillRect/>
          </a:stretch>
        </p:blipFill>
        <p:spPr bwMode="auto">
          <a:xfrm>
            <a:off x="0" y="2929509"/>
            <a:ext cx="4860032" cy="2785492"/>
          </a:xfrm>
          <a:prstGeom prst="rect">
            <a:avLst/>
          </a:prstGeom>
          <a:noFill/>
        </p:spPr>
      </p:pic>
      <p:pic>
        <p:nvPicPr>
          <p:cNvPr id="9" name="Рисунок 8" descr="Image result for ÐÐ±ÑÐ°Ð·Ð¾Ð²Ð°ÑÐµÐ»ÑÐ½Ð°Ñ Ð¿ÑÐ¾Ð³ÑÐ°Ð¼Ð¼Ð° Â«Ð Ð°Ð´Ð¸Ð¾ÑÐµÑÐ½Ð¸ÐºÐ°, ÑÐ»ÐµÐºÑÑÐ¾Ð½Ð¸ÐºÐ° Ð¸ ÑÐµÐ»ÐµÐºÐ¾Ð¼Ð¼ÑÐ½Ð¸ÐºÐ°ÑÐ¸Ð¸Â»"/>
          <p:cNvPicPr/>
          <p:nvPr/>
        </p:nvPicPr>
        <p:blipFill>
          <a:blip r:embed="rId3" cstate="print"/>
          <a:srcRect/>
          <a:stretch>
            <a:fillRect/>
          </a:stretch>
        </p:blipFill>
        <p:spPr bwMode="auto">
          <a:xfrm>
            <a:off x="0" y="0"/>
            <a:ext cx="4860032" cy="292950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kabatayeva\Desktop\c786b1f7cdbb237249e77.jpg"/>
          <p:cNvPicPr>
            <a:picLocks noChangeAspect="1" noChangeArrowheads="1"/>
          </p:cNvPicPr>
          <p:nvPr/>
        </p:nvPicPr>
        <p:blipFill>
          <a:blip r:embed="rId2" cstate="print"/>
          <a:srcRect/>
          <a:stretch>
            <a:fillRect/>
          </a:stretch>
        </p:blipFill>
        <p:spPr bwMode="auto">
          <a:xfrm>
            <a:off x="4572000" y="2857501"/>
            <a:ext cx="4572002" cy="2857500"/>
          </a:xfrm>
          <a:prstGeom prst="rect">
            <a:avLst/>
          </a:prstGeom>
          <a:noFill/>
        </p:spPr>
      </p:pic>
      <p:sp>
        <p:nvSpPr>
          <p:cNvPr id="3" name="TextBox 2"/>
          <p:cNvSpPr txBox="1"/>
          <p:nvPr/>
        </p:nvSpPr>
        <p:spPr>
          <a:xfrm>
            <a:off x="1907704" y="481236"/>
            <a:ext cx="6192688" cy="523220"/>
          </a:xfrm>
          <a:prstGeom prst="rect">
            <a:avLst/>
          </a:prstGeom>
          <a:noFill/>
        </p:spPr>
        <p:txBody>
          <a:bodyPr wrap="square" rtlCol="0">
            <a:spAutoFit/>
          </a:bodyPr>
          <a:lstStyle/>
          <a:p>
            <a:r>
              <a:rPr lang="ru-RU" sz="2800" b="1" dirty="0" smtClean="0">
                <a:solidFill>
                  <a:schemeClr val="bg2"/>
                </a:solidFill>
              </a:rPr>
              <a:t>Результаты обучения</a:t>
            </a:r>
            <a:endParaRPr lang="ru-RU" sz="2800" b="1" dirty="0">
              <a:solidFill>
                <a:schemeClr val="bg2"/>
              </a:solidFill>
            </a:endParaRPr>
          </a:p>
        </p:txBody>
      </p:sp>
      <p:sp>
        <p:nvSpPr>
          <p:cNvPr id="4" name="TextBox 3"/>
          <p:cNvSpPr txBox="1"/>
          <p:nvPr/>
        </p:nvSpPr>
        <p:spPr>
          <a:xfrm>
            <a:off x="0" y="985292"/>
            <a:ext cx="9036496" cy="4029821"/>
          </a:xfrm>
          <a:prstGeom prst="rect">
            <a:avLst/>
          </a:prstGeom>
        </p:spPr>
        <p:txBody>
          <a:bodyPr wrap="square" rtlCol="0">
            <a:spAutoFit/>
          </a:bodyPr>
          <a:lstStyle/>
          <a:p>
            <a:pPr algn="just">
              <a:lnSpc>
                <a:spcPct val="110000"/>
              </a:lnSpc>
              <a:buFont typeface="Wingdings" pitchFamily="2" charset="2"/>
              <a:buChar char="Ø"/>
            </a:pPr>
            <a:r>
              <a:rPr lang="ru-RU" dirty="0" smtClean="0">
                <a:solidFill>
                  <a:schemeClr val="bg2"/>
                </a:solidFill>
              </a:rPr>
              <a:t> Способность организовать учебный процесс урока физики, применяя различные формы активного обучения;</a:t>
            </a:r>
          </a:p>
          <a:p>
            <a:pPr algn="just">
              <a:lnSpc>
                <a:spcPct val="110000"/>
              </a:lnSpc>
              <a:buFont typeface="Wingdings" pitchFamily="2" charset="2"/>
              <a:buChar char="Ø"/>
            </a:pPr>
            <a:r>
              <a:rPr lang="ru-RU" dirty="0" smtClean="0">
                <a:solidFill>
                  <a:schemeClr val="bg2"/>
                </a:solidFill>
              </a:rPr>
              <a:t> Способность применять проектную и инновационную деятельность в обучении физике; </a:t>
            </a:r>
          </a:p>
          <a:p>
            <a:pPr algn="just">
              <a:lnSpc>
                <a:spcPct val="110000"/>
              </a:lnSpc>
              <a:buFont typeface="Wingdings" pitchFamily="2" charset="2"/>
              <a:buChar char="Ø"/>
            </a:pPr>
            <a:r>
              <a:rPr lang="ru-RU" dirty="0" smtClean="0">
                <a:solidFill>
                  <a:schemeClr val="bg2"/>
                </a:solidFill>
              </a:rPr>
              <a:t>Способность эффективно использовать ИКТ для организации различных видов деятельности учащихся в процессе освоения физики;</a:t>
            </a:r>
          </a:p>
          <a:p>
            <a:pPr algn="just">
              <a:lnSpc>
                <a:spcPct val="110000"/>
              </a:lnSpc>
              <a:buFont typeface="Wingdings" pitchFamily="2" charset="2"/>
              <a:buChar char="Ø"/>
            </a:pPr>
            <a:r>
              <a:rPr lang="ru-RU" dirty="0" smtClean="0">
                <a:solidFill>
                  <a:schemeClr val="bg2"/>
                </a:solidFill>
              </a:rPr>
              <a:t> Способность планирования учебных занятий в рамках инклюзивного </a:t>
            </a:r>
            <a:r>
              <a:rPr lang="ru-RU" dirty="0" smtClean="0">
                <a:solidFill>
                  <a:schemeClr val="bg2"/>
                </a:solidFill>
              </a:rPr>
              <a:t>и дистанционного образования</a:t>
            </a:r>
            <a:r>
              <a:rPr lang="ru-RU" dirty="0" smtClean="0">
                <a:solidFill>
                  <a:schemeClr val="bg2"/>
                </a:solidFill>
              </a:rPr>
              <a:t>; обеспечение обучающихся базовыми знаниями, умениями и навыками работы методами физики и математики; </a:t>
            </a:r>
          </a:p>
          <a:p>
            <a:pPr algn="just">
              <a:lnSpc>
                <a:spcPct val="110000"/>
              </a:lnSpc>
              <a:buFont typeface="Wingdings" pitchFamily="2" charset="2"/>
              <a:buChar char="Ø"/>
            </a:pPr>
            <a:r>
              <a:rPr lang="ru-RU" dirty="0" smtClean="0">
                <a:solidFill>
                  <a:schemeClr val="bg2"/>
                </a:solidFill>
              </a:rPr>
              <a:t> Способность применять методы теоретической и экспериментальной физики для решения практических задач в педагогической деятельности.</a:t>
            </a:r>
          </a:p>
          <a:p>
            <a:pPr algn="just">
              <a:lnSpc>
                <a:spcPct val="110000"/>
              </a:lnSpc>
              <a:buFont typeface="Wingdings" pitchFamily="2" charset="2"/>
              <a:buChar char="Ø"/>
            </a:pPr>
            <a:r>
              <a:rPr lang="ru-RU" dirty="0" smtClean="0">
                <a:solidFill>
                  <a:schemeClr val="bg2"/>
                </a:solidFill>
              </a:rPr>
              <a:t> Способность обладать основами экономических знаний, быть компетентным и иметь </a:t>
            </a:r>
            <a:r>
              <a:rPr lang="ru-RU" dirty="0" smtClean="0">
                <a:solidFill>
                  <a:schemeClr val="bg2"/>
                </a:solidFill>
              </a:rPr>
              <a:t>представления </a:t>
            </a:r>
            <a:r>
              <a:rPr lang="ru-RU" dirty="0" smtClean="0">
                <a:solidFill>
                  <a:schemeClr val="bg2"/>
                </a:solidFill>
              </a:rPr>
              <a:t>в области менеджмента в образовании.</a:t>
            </a:r>
            <a:endParaRPr lang="ru-RU" sz="1800" b="1" dirty="0" err="1" smtClean="0">
              <a:solidFill>
                <a:schemeClr val="bg2"/>
              </a:solidFill>
              <a:latin typeface="Arial" panose="020B0604020202020204" pitchFamily="34" charset="0"/>
              <a:cs typeface="Arial" panose="020B0604020202020204" pitchFamily="34" charset="0"/>
            </a:endParaRPr>
          </a:p>
        </p:txBody>
      </p:sp>
      <p:sp>
        <p:nvSpPr>
          <p:cNvPr id="5" name="TextBox 4"/>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3204"/>
            <a:ext cx="8321675" cy="609398"/>
          </a:xfrm>
        </p:spPr>
        <p:txBody>
          <a:bodyPr/>
          <a:lstStyle/>
          <a:p>
            <a:pPr algn="ctr"/>
            <a:r>
              <a:rPr lang="ru-RU" sz="2800" dirty="0" smtClean="0">
                <a:solidFill>
                  <a:schemeClr val="bg2"/>
                </a:solidFill>
                <a:latin typeface="Arial" panose="020B0604020202020204" pitchFamily="34" charset="0"/>
                <a:cs typeface="Arial" panose="020B0604020202020204" pitchFamily="34" charset="0"/>
              </a:rPr>
              <a:t> Родственные образовательные программы </a:t>
            </a:r>
            <a:endParaRPr lang="ru-RU" sz="1800" dirty="0">
              <a:solidFill>
                <a:schemeClr val="bg2"/>
              </a:solidFill>
              <a:latin typeface="Arial" panose="020B0604020202020204" pitchFamily="34" charset="0"/>
              <a:cs typeface="Arial" panose="020B0604020202020204" pitchFamily="34" charset="0"/>
            </a:endParaRPr>
          </a:p>
        </p:txBody>
      </p:sp>
      <p:grpSp>
        <p:nvGrpSpPr>
          <p:cNvPr id="3" name="Группа 55"/>
          <p:cNvGrpSpPr/>
          <p:nvPr/>
        </p:nvGrpSpPr>
        <p:grpSpPr>
          <a:xfrm>
            <a:off x="827584" y="625252"/>
            <a:ext cx="3384376" cy="2358182"/>
            <a:chOff x="3372225" y="502445"/>
            <a:chExt cx="2573335" cy="2655813"/>
          </a:xfrm>
        </p:grpSpPr>
        <p:sp>
          <p:nvSpPr>
            <p:cNvPr id="14" name="Rounded Rectangle 3"/>
            <p:cNvSpPr/>
            <p:nvPr/>
          </p:nvSpPr>
          <p:spPr>
            <a:xfrm>
              <a:off x="3384922" y="5151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17" name="Round Same Side Corner Rectangle 6"/>
            <p:cNvSpPr/>
            <p:nvPr/>
          </p:nvSpPr>
          <p:spPr>
            <a:xfrm>
              <a:off x="3384922" y="502445"/>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0" name="TextBox 19"/>
            <p:cNvSpPr txBox="1"/>
            <p:nvPr/>
          </p:nvSpPr>
          <p:spPr>
            <a:xfrm>
              <a:off x="3380161" y="553244"/>
              <a:ext cx="2562225"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ru-RU" b="1" dirty="0" smtClean="0">
                  <a:solidFill>
                    <a:srgbClr val="FFFFFF"/>
                  </a:solidFill>
                  <a:cs typeface="Arial" panose="020B0604020202020204" pitchFamily="34" charset="0"/>
                </a:rPr>
                <a:t>1</a:t>
              </a:r>
              <a:endParaRPr lang="en-US" b="1" dirty="0">
                <a:solidFill>
                  <a:srgbClr val="FFFFFF"/>
                </a:solidFill>
                <a:cs typeface="Arial" panose="020B0604020202020204" pitchFamily="34" charset="0"/>
              </a:endParaRPr>
            </a:p>
          </p:txBody>
        </p:sp>
        <p:sp>
          <p:nvSpPr>
            <p:cNvPr id="42" name="Объект 6"/>
            <p:cNvSpPr txBox="1">
              <a:spLocks/>
            </p:cNvSpPr>
            <p:nvPr/>
          </p:nvSpPr>
          <p:spPr bwMode="auto">
            <a:xfrm>
              <a:off x="3372225" y="895663"/>
              <a:ext cx="2506677" cy="823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lnSpc>
                  <a:spcPct val="100000"/>
                </a:lnSpc>
                <a:buNone/>
              </a:pPr>
              <a:r>
                <a:rPr lang="en-US" sz="2000" b="1" dirty="0" smtClean="0">
                  <a:solidFill>
                    <a:schemeClr val="bg1"/>
                  </a:solidFill>
                  <a:latin typeface="Arial" panose="020B0604020202020204" pitchFamily="34" charset="0"/>
                  <a:cs typeface="Arial" panose="020B0604020202020204" pitchFamily="34" charset="0"/>
                </a:rPr>
                <a:t>Physics</a:t>
              </a:r>
            </a:p>
            <a:p>
              <a:pPr marL="0" indent="0" algn="ctr">
                <a:lnSpc>
                  <a:spcPct val="100000"/>
                </a:lnSpc>
                <a:buNone/>
              </a:pPr>
              <a:r>
                <a:rPr lang="en-US" sz="2000" b="1" dirty="0" smtClean="0">
                  <a:solidFill>
                    <a:schemeClr val="bg1"/>
                  </a:solidFill>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(Физика)</a:t>
              </a:r>
              <a:endParaRPr lang="ru-RU" sz="2000" b="1" kern="0" dirty="0">
                <a:solidFill>
                  <a:schemeClr val="bg1"/>
                </a:solidFill>
                <a:latin typeface="Arial" panose="020B0604020202020204" pitchFamily="34" charset="0"/>
                <a:cs typeface="Arial" panose="020B0604020202020204" pitchFamily="34" charset="0"/>
              </a:endParaRPr>
            </a:p>
          </p:txBody>
        </p:sp>
        <p:pic>
          <p:nvPicPr>
            <p:cNvPr id="43" name="Рисунок 42"/>
            <p:cNvPicPr>
              <a:picLocks noChangeAspect="1"/>
            </p:cNvPicPr>
            <p:nvPr/>
          </p:nvPicPr>
          <p:blipFill rotWithShape="1">
            <a:blip r:embed="rId4" cstate="print">
              <a:extLst>
                <a:ext uri="{28A0092B-C50C-407E-A947-70E740481C1C}">
                  <a14:useLocalDpi xmlns:a14="http://schemas.microsoft.com/office/drawing/2010/main" xmlns="" val="0"/>
                </a:ext>
              </a:extLst>
            </a:blip>
            <a:srcRect l="23884" b="11130"/>
            <a:stretch/>
          </p:blipFill>
          <p:spPr>
            <a:xfrm>
              <a:off x="3772885" y="1513371"/>
              <a:ext cx="1842648" cy="1583773"/>
            </a:xfrm>
            <a:prstGeom prst="rect">
              <a:avLst/>
            </a:prstGeom>
            <a:effectLst>
              <a:glow>
                <a:schemeClr val="accent1">
                  <a:alpha val="8000"/>
                </a:schemeClr>
              </a:glow>
              <a:softEdge rad="330200"/>
            </a:effectLst>
          </p:spPr>
        </p:pic>
      </p:grpSp>
      <p:grpSp>
        <p:nvGrpSpPr>
          <p:cNvPr id="4" name="Группа 52"/>
          <p:cNvGrpSpPr/>
          <p:nvPr/>
        </p:nvGrpSpPr>
        <p:grpSpPr>
          <a:xfrm>
            <a:off x="4716016" y="625252"/>
            <a:ext cx="3456384" cy="2295893"/>
            <a:chOff x="6158285" y="502445"/>
            <a:chExt cx="2562226" cy="2655813"/>
          </a:xfrm>
        </p:grpSpPr>
        <p:sp>
          <p:nvSpPr>
            <p:cNvPr id="13" name="Rounded Rectangle 2"/>
            <p:cNvSpPr/>
            <p:nvPr/>
          </p:nvSpPr>
          <p:spPr>
            <a:xfrm>
              <a:off x="6158285" y="521495"/>
              <a:ext cx="2559050" cy="263676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18" name="Round Same Side Corner Rectangle 7"/>
            <p:cNvSpPr/>
            <p:nvPr/>
          </p:nvSpPr>
          <p:spPr>
            <a:xfrm>
              <a:off x="6158285" y="502445"/>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1" name="TextBox 20"/>
            <p:cNvSpPr txBox="1"/>
            <p:nvPr/>
          </p:nvSpPr>
          <p:spPr>
            <a:xfrm>
              <a:off x="6158286" y="553244"/>
              <a:ext cx="2562225" cy="427231"/>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ru-RU" b="1" dirty="0" smtClean="0">
                  <a:solidFill>
                    <a:srgbClr val="FFFFFF"/>
                  </a:solidFill>
                  <a:cs typeface="Arial" panose="020B0604020202020204" pitchFamily="34" charset="0"/>
                </a:rPr>
                <a:t>2</a:t>
              </a:r>
              <a:endParaRPr lang="en-US" dirty="0">
                <a:solidFill>
                  <a:srgbClr val="FFFFFF"/>
                </a:solidFill>
                <a:cs typeface="Arial" panose="020B0604020202020204" pitchFamily="34" charset="0"/>
              </a:endParaRPr>
            </a:p>
          </p:txBody>
        </p:sp>
        <p:sp>
          <p:nvSpPr>
            <p:cNvPr id="40" name="Объект 4"/>
            <p:cNvSpPr txBox="1">
              <a:spLocks/>
            </p:cNvSpPr>
            <p:nvPr/>
          </p:nvSpPr>
          <p:spPr bwMode="auto">
            <a:xfrm>
              <a:off x="6404095" y="1002224"/>
              <a:ext cx="2156277" cy="710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buNone/>
              </a:pPr>
              <a:r>
                <a:rPr lang="en-US" b="1" dirty="0" smtClean="0">
                  <a:solidFill>
                    <a:schemeClr val="bg1">
                      <a:lumMod val="75000"/>
                    </a:schemeClr>
                  </a:solidFill>
                  <a:latin typeface="Arial" panose="020B0604020202020204" pitchFamily="34" charset="0"/>
                  <a:cs typeface="Arial" panose="020B0604020202020204" pitchFamily="34" charset="0"/>
                </a:rPr>
                <a:t>Technical Physics</a:t>
              </a:r>
            </a:p>
            <a:p>
              <a:pPr marL="0" indent="0" algn="ctr">
                <a:buNone/>
              </a:pPr>
              <a:r>
                <a:rPr lang="ru-RU" b="1" dirty="0" smtClean="0">
                  <a:latin typeface="Arial" panose="020B0604020202020204" pitchFamily="34" charset="0"/>
                  <a:cs typeface="Arial" panose="020B0604020202020204" pitchFamily="34" charset="0"/>
                </a:rPr>
                <a:t>(Техническая физика</a:t>
              </a:r>
              <a:r>
                <a:rPr lang="en-US" b="1" dirty="0" smtClean="0">
                  <a:latin typeface="Arial" panose="020B0604020202020204" pitchFamily="34" charset="0"/>
                  <a:cs typeface="Arial" panose="020B0604020202020204" pitchFamily="34" charset="0"/>
                </a:rPr>
                <a:t>)</a:t>
              </a:r>
              <a:endParaRPr lang="ru-RU" kern="0" dirty="0">
                <a:latin typeface="Arial" panose="020B0604020202020204" pitchFamily="34" charset="0"/>
                <a:cs typeface="Arial" panose="020B0604020202020204" pitchFamily="34" charset="0"/>
              </a:endParaRPr>
            </a:p>
          </p:txBody>
        </p:sp>
        <p:pic>
          <p:nvPicPr>
            <p:cNvPr id="44" name="Picture 6" descr="agenda_option_3 copy.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9405" y="1702185"/>
              <a:ext cx="1663432" cy="1444831"/>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Группа 2"/>
          <p:cNvGrpSpPr/>
          <p:nvPr/>
        </p:nvGrpSpPr>
        <p:grpSpPr>
          <a:xfrm>
            <a:off x="4714877" y="3001516"/>
            <a:ext cx="3600400" cy="2490921"/>
            <a:chOff x="5308978" y="3204452"/>
            <a:chExt cx="2304256" cy="2346905"/>
          </a:xfrm>
        </p:grpSpPr>
        <p:sp>
          <p:nvSpPr>
            <p:cNvPr id="26" name="Rounded Rectangle 4"/>
            <p:cNvSpPr/>
            <p:nvPr/>
          </p:nvSpPr>
          <p:spPr>
            <a:xfrm>
              <a:off x="5314057" y="3204452"/>
              <a:ext cx="2273672" cy="234690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7" name="Round Same Side Corner Rectangle 5"/>
            <p:cNvSpPr/>
            <p:nvPr/>
          </p:nvSpPr>
          <p:spPr>
            <a:xfrm>
              <a:off x="5311117" y="3232884"/>
              <a:ext cx="2280720" cy="386228"/>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9" name="TextBox 28"/>
            <p:cNvSpPr txBox="1"/>
            <p:nvPr/>
          </p:nvSpPr>
          <p:spPr>
            <a:xfrm>
              <a:off x="5309707" y="3245694"/>
              <a:ext cx="2282129"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ru-RU" b="1" dirty="0" smtClean="0">
                  <a:solidFill>
                    <a:srgbClr val="FFFFFF"/>
                  </a:solidFill>
                  <a:cs typeface="Arial" panose="020B0604020202020204" pitchFamily="34" charset="0"/>
                </a:rPr>
                <a:t>4</a:t>
              </a:r>
              <a:endParaRPr lang="en-US" dirty="0">
                <a:solidFill>
                  <a:srgbClr val="FFFFFF"/>
                </a:solidFill>
                <a:cs typeface="Arial" panose="020B0604020202020204" pitchFamily="34" charset="0"/>
              </a:endParaRPr>
            </a:p>
          </p:txBody>
        </p:sp>
        <p:sp>
          <p:nvSpPr>
            <p:cNvPr id="51" name="Объект 2"/>
            <p:cNvSpPr txBox="1">
              <a:spLocks/>
            </p:cNvSpPr>
            <p:nvPr/>
          </p:nvSpPr>
          <p:spPr>
            <a:xfrm>
              <a:off x="5308978" y="3607224"/>
              <a:ext cx="2304256" cy="792088"/>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buNone/>
              </a:pPr>
              <a:r>
                <a:rPr lang="en-US" sz="1600" b="1" dirty="0" smtClean="0">
                  <a:solidFill>
                    <a:srgbClr val="008000"/>
                  </a:solidFill>
                  <a:latin typeface="Arial" panose="020B0604020202020204" pitchFamily="34" charset="0"/>
                  <a:cs typeface="Arial" panose="020B0604020202020204" pitchFamily="34" charset="0"/>
                </a:rPr>
                <a:t>Radio</a:t>
              </a:r>
              <a:r>
                <a:rPr lang="ru-RU" sz="1600" b="1" dirty="0" smtClean="0">
                  <a:solidFill>
                    <a:srgbClr val="008000"/>
                  </a:solidFill>
                  <a:latin typeface="Arial" panose="020B0604020202020204" pitchFamily="34" charset="0"/>
                  <a:cs typeface="Arial" panose="020B0604020202020204" pitchFamily="34" charset="0"/>
                </a:rPr>
                <a:t> </a:t>
              </a:r>
              <a:r>
                <a:rPr lang="en-US" sz="1600" b="1" dirty="0" smtClean="0">
                  <a:solidFill>
                    <a:srgbClr val="008000"/>
                  </a:solidFill>
                  <a:latin typeface="Arial" panose="020B0604020202020204" pitchFamily="34" charset="0"/>
                  <a:cs typeface="Arial" panose="020B0604020202020204" pitchFamily="34" charset="0"/>
                </a:rPr>
                <a:t>E</a:t>
              </a:r>
              <a:r>
                <a:rPr lang="en-US" sz="1600" b="1" dirty="0" smtClean="0">
                  <a:solidFill>
                    <a:srgbClr val="008000"/>
                  </a:solidFill>
                  <a:latin typeface="Arial" panose="020B0604020202020204" pitchFamily="34" charset="0"/>
                  <a:cs typeface="Arial" panose="020B0604020202020204" pitchFamily="34" charset="0"/>
                </a:rPr>
                <a:t>ngineering</a:t>
              </a:r>
              <a:r>
                <a:rPr lang="en-US" sz="1600" b="1" dirty="0" smtClean="0">
                  <a:solidFill>
                    <a:srgbClr val="008000"/>
                  </a:solidFill>
                  <a:latin typeface="Arial" panose="020B0604020202020204" pitchFamily="34" charset="0"/>
                  <a:cs typeface="Arial" panose="020B0604020202020204" pitchFamily="34" charset="0"/>
                </a:rPr>
                <a:t>, Electronics and Telecommunications </a:t>
              </a:r>
              <a:r>
                <a:rPr lang="ru-RU" sz="1600" b="1" dirty="0" smtClean="0">
                  <a:solidFill>
                    <a:srgbClr val="008000"/>
                  </a:solidFill>
                  <a:latin typeface="Arial" panose="020B0604020202020204" pitchFamily="34" charset="0"/>
                  <a:cs typeface="Arial" panose="020B0604020202020204" pitchFamily="34" charset="0"/>
                </a:rPr>
                <a:t> </a:t>
              </a:r>
            </a:p>
            <a:p>
              <a:pPr marL="0" indent="0" algn="ctr">
                <a:buNone/>
              </a:pPr>
              <a:r>
                <a:rPr lang="ru-RU" sz="1600" b="1" dirty="0" smtClean="0">
                  <a:latin typeface="Arial" panose="020B0604020202020204" pitchFamily="34" charset="0"/>
                  <a:cs typeface="Arial" panose="020B0604020202020204" pitchFamily="34" charset="0"/>
                </a:rPr>
                <a:t>(РЭТ</a:t>
              </a:r>
              <a:r>
                <a:rPr lang="en-US" sz="1600" b="1" dirty="0" smtClean="0">
                  <a:latin typeface="Arial" panose="020B0604020202020204" pitchFamily="34" charset="0"/>
                  <a:cs typeface="Arial" panose="020B0604020202020204" pitchFamily="34" charset="0"/>
                </a:rPr>
                <a:t>)</a:t>
              </a:r>
              <a:endParaRPr lang="ru-RU" sz="1600" b="1" kern="0" dirty="0">
                <a:solidFill>
                  <a:srgbClr val="008000"/>
                </a:solidFill>
                <a:latin typeface="Arial" panose="020B0604020202020204" pitchFamily="34" charset="0"/>
                <a:cs typeface="Arial" panose="020B0604020202020204" pitchFamily="34" charset="0"/>
              </a:endParaRPr>
            </a:p>
          </p:txBody>
        </p:sp>
      </p:grpSp>
      <p:grpSp>
        <p:nvGrpSpPr>
          <p:cNvPr id="22" name="Группа 2"/>
          <p:cNvGrpSpPr/>
          <p:nvPr/>
        </p:nvGrpSpPr>
        <p:grpSpPr>
          <a:xfrm>
            <a:off x="755576" y="3001516"/>
            <a:ext cx="3528392" cy="2490921"/>
            <a:chOff x="5261701" y="3204452"/>
            <a:chExt cx="2352261" cy="2346905"/>
          </a:xfrm>
        </p:grpSpPr>
        <p:sp>
          <p:nvSpPr>
            <p:cNvPr id="23" name="Rounded Rectangle 4"/>
            <p:cNvSpPr/>
            <p:nvPr/>
          </p:nvSpPr>
          <p:spPr>
            <a:xfrm>
              <a:off x="5314057" y="3204452"/>
              <a:ext cx="2273672" cy="234690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4" name="Round Same Side Corner Rectangle 5"/>
            <p:cNvSpPr/>
            <p:nvPr/>
          </p:nvSpPr>
          <p:spPr>
            <a:xfrm>
              <a:off x="5311117" y="3232884"/>
              <a:ext cx="2280720" cy="386228"/>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5" name="TextBox 24"/>
            <p:cNvSpPr txBox="1"/>
            <p:nvPr/>
          </p:nvSpPr>
          <p:spPr>
            <a:xfrm>
              <a:off x="5309707" y="3245694"/>
              <a:ext cx="2282129"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ru-RU" b="1" dirty="0" smtClean="0">
                  <a:solidFill>
                    <a:srgbClr val="FFFFFF"/>
                  </a:solidFill>
                  <a:cs typeface="Arial" panose="020B0604020202020204" pitchFamily="34" charset="0"/>
                </a:rPr>
                <a:t>3</a:t>
              </a:r>
              <a:endParaRPr lang="en-US" dirty="0">
                <a:solidFill>
                  <a:srgbClr val="FFFFFF"/>
                </a:solidFill>
                <a:cs typeface="Arial" panose="020B0604020202020204" pitchFamily="34" charset="0"/>
              </a:endParaRPr>
            </a:p>
          </p:txBody>
        </p:sp>
        <p:sp>
          <p:nvSpPr>
            <p:cNvPr id="28" name="Объект 2"/>
            <p:cNvSpPr txBox="1">
              <a:spLocks/>
            </p:cNvSpPr>
            <p:nvPr/>
          </p:nvSpPr>
          <p:spPr>
            <a:xfrm>
              <a:off x="5261701" y="3636500"/>
              <a:ext cx="2352261" cy="1008112"/>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buNone/>
              </a:pPr>
              <a:r>
                <a:rPr lang="en-US" sz="1600" b="1" dirty="0" smtClean="0">
                  <a:solidFill>
                    <a:srgbClr val="008000"/>
                  </a:solidFill>
                  <a:latin typeface="Arial" panose="020B0604020202020204" pitchFamily="34" charset="0"/>
                  <a:cs typeface="Arial" panose="020B0604020202020204" pitchFamily="34" charset="0"/>
                </a:rPr>
                <a:t>Computer Systems and Software Engineering</a:t>
              </a:r>
              <a:r>
                <a:rPr lang="ru-RU" sz="1600" b="1" dirty="0" smtClean="0">
                  <a:solidFill>
                    <a:srgbClr val="008000"/>
                  </a:solidFill>
                  <a:latin typeface="Arial" panose="020B0604020202020204" pitchFamily="34" charset="0"/>
                  <a:cs typeface="Arial" panose="020B0604020202020204" pitchFamily="34" charset="0"/>
                </a:rPr>
                <a:t> </a:t>
              </a:r>
            </a:p>
            <a:p>
              <a:pPr marL="0" indent="0" algn="ctr">
                <a:buNone/>
              </a:pPr>
              <a:r>
                <a:rPr lang="ru-RU" sz="1600" b="1" dirty="0" smtClean="0">
                  <a:latin typeface="Arial" panose="020B0604020202020204" pitchFamily="34" charset="0"/>
                  <a:cs typeface="Arial" panose="020B0604020202020204" pitchFamily="34" charset="0"/>
                </a:rPr>
                <a:t>(Вычислительная техника и ПО</a:t>
              </a:r>
              <a:r>
                <a:rPr lang="en-US" sz="1600" b="1" dirty="0" smtClean="0">
                  <a:latin typeface="Arial" panose="020B0604020202020204" pitchFamily="34" charset="0"/>
                  <a:cs typeface="Arial" panose="020B0604020202020204" pitchFamily="34" charset="0"/>
                </a:rPr>
                <a:t>)</a:t>
              </a:r>
              <a:endParaRPr lang="ru-RU" sz="1600" b="1" kern="0" dirty="0">
                <a:solidFill>
                  <a:srgbClr val="008000"/>
                </a:solidFill>
                <a:latin typeface="Arial" panose="020B0604020202020204" pitchFamily="34" charset="0"/>
                <a:cs typeface="Arial" panose="020B0604020202020204" pitchFamily="34" charset="0"/>
              </a:endParaRPr>
            </a:p>
          </p:txBody>
        </p:sp>
        <p:pic>
          <p:nvPicPr>
            <p:cNvPr id="31" name="Рисунок 30"/>
            <p:cNvPicPr>
              <a:picLocks noChangeAspect="1"/>
            </p:cNvPicPr>
            <p:nvPr/>
          </p:nvPicPr>
          <p:blipFill rotWithShape="1">
            <a:blip r:embed="rId6" cstate="print">
              <a:extLst>
                <a:ext uri="{28A0092B-C50C-407E-A947-70E740481C1C}">
                  <a14:useLocalDpi xmlns:a14="http://schemas.microsoft.com/office/drawing/2010/main" xmlns="" val="0"/>
                </a:ext>
              </a:extLst>
            </a:blip>
            <a:srcRect l="1" r="7086"/>
            <a:stretch/>
          </p:blipFill>
          <p:spPr>
            <a:xfrm>
              <a:off x="5652120" y="4284572"/>
              <a:ext cx="1703782" cy="1030002"/>
            </a:xfrm>
            <a:prstGeom prst="rect">
              <a:avLst/>
            </a:prstGeom>
            <a:effectLst>
              <a:reflection blurRad="38100" stA="45000" endPos="0" dir="5400000" sy="-100000" algn="bl" rotWithShape="0"/>
              <a:softEdge rad="177800"/>
            </a:effectLst>
          </p:spPr>
        </p:pic>
      </p:grpSp>
      <p:pic>
        <p:nvPicPr>
          <p:cNvPr id="32" name="Рисунок 31" descr="C:\Users\Dairbyev\Desktop\11-7.jpg"/>
          <p:cNvPicPr/>
          <p:nvPr/>
        </p:nvPicPr>
        <p:blipFill>
          <a:blip r:embed="rId7" cstate="print"/>
          <a:srcRect/>
          <a:stretch>
            <a:fillRect/>
          </a:stretch>
        </p:blipFill>
        <p:spPr bwMode="auto">
          <a:xfrm>
            <a:off x="5364089" y="4153644"/>
            <a:ext cx="2232248" cy="1268116"/>
          </a:xfrm>
          <a:prstGeom prst="rect">
            <a:avLst/>
          </a:prstGeom>
          <a:noFill/>
          <a:ln w="9525">
            <a:noFill/>
            <a:miter lim="800000"/>
            <a:headEnd/>
            <a:tailEnd/>
          </a:ln>
        </p:spPr>
      </p:pic>
    </p:spTree>
    <p:extLst>
      <p:ext uri="{BB962C8B-B14F-4D97-AF65-F5344CB8AC3E}">
        <p14:creationId xmlns:p14="http://schemas.microsoft.com/office/powerpoint/2010/main" xmlns="" val="84426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11" y="562850"/>
            <a:ext cx="8172400" cy="584775"/>
          </a:xfrm>
          <a:prstGeom prst="rect">
            <a:avLst/>
          </a:prstGeom>
          <a:noFill/>
        </p:spPr>
        <p:txBody>
          <a:bodyPr wrap="square" rtlCol="0">
            <a:spAutoFit/>
          </a:bodyPr>
          <a:lstStyle/>
          <a:p>
            <a:pPr algn="ctr">
              <a:defRPr/>
            </a:pPr>
            <a:r>
              <a:rPr lang="ru-RU" sz="3200" b="1" i="1" dirty="0" smtClean="0">
                <a:solidFill>
                  <a:srgbClr val="C00000"/>
                </a:solidFill>
                <a:latin typeface="Times New Roman" pitchFamily="18" charset="0"/>
              </a:rPr>
              <a:t>Кадровый состав кафедры «РЭТ» </a:t>
            </a:r>
            <a:endParaRPr lang="ru-RU" sz="3200" i="1" dirty="0">
              <a:solidFill>
                <a:srgbClr val="C00000"/>
              </a:solidFill>
            </a:endParaRPr>
          </a:p>
        </p:txBody>
      </p:sp>
      <p:graphicFrame>
        <p:nvGraphicFramePr>
          <p:cNvPr id="3" name="Таблица 2"/>
          <p:cNvGraphicFramePr>
            <a:graphicFrameLocks noGrp="1"/>
          </p:cNvGraphicFramePr>
          <p:nvPr>
            <p:extLst/>
          </p:nvPr>
        </p:nvGraphicFramePr>
        <p:xfrm>
          <a:off x="179512" y="1340798"/>
          <a:ext cx="8784976" cy="3850443"/>
        </p:xfrm>
        <a:graphic>
          <a:graphicData uri="http://schemas.openxmlformats.org/drawingml/2006/table">
            <a:tbl>
              <a:tblPr>
                <a:tableStyleId>{284E427A-3D55-4303-BF80-6455036E1DE7}</a:tableStyleId>
              </a:tblPr>
              <a:tblGrid>
                <a:gridCol w="2620081">
                  <a:extLst>
                    <a:ext uri="{9D8B030D-6E8A-4147-A177-3AD203B41FA5}">
                      <a16:colId xmlns:a16="http://schemas.microsoft.com/office/drawing/2014/main" xmlns="" val="20000"/>
                    </a:ext>
                  </a:extLst>
                </a:gridCol>
                <a:gridCol w="3390692">
                  <a:extLst>
                    <a:ext uri="{9D8B030D-6E8A-4147-A177-3AD203B41FA5}">
                      <a16:colId xmlns:a16="http://schemas.microsoft.com/office/drawing/2014/main" xmlns="" val="20001"/>
                    </a:ext>
                  </a:extLst>
                </a:gridCol>
                <a:gridCol w="2774203">
                  <a:extLst>
                    <a:ext uri="{9D8B030D-6E8A-4147-A177-3AD203B41FA5}">
                      <a16:colId xmlns:a16="http://schemas.microsoft.com/office/drawing/2014/main" xmlns="" val="20002"/>
                    </a:ext>
                  </a:extLst>
                </a:gridCol>
              </a:tblGrid>
              <a:tr h="619900">
                <a:tc>
                  <a:txBody>
                    <a:bodyPr/>
                    <a:lstStyle/>
                    <a:p>
                      <a:pPr algn="ctr">
                        <a:lnSpc>
                          <a:spcPct val="115000"/>
                        </a:lnSpc>
                        <a:spcAft>
                          <a:spcPts val="0"/>
                        </a:spcAft>
                      </a:pPr>
                      <a:r>
                        <a:rPr lang="ru-RU" sz="2000" dirty="0" smtClean="0">
                          <a:latin typeface="Times New Roman" pitchFamily="18" charset="0"/>
                          <a:cs typeface="Times New Roman" pitchFamily="18" charset="0"/>
                        </a:rPr>
                        <a:t>Должность</a:t>
                      </a:r>
                      <a:endParaRPr lang="ru-RU" sz="2000" b="1"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Ученая</a:t>
                      </a:r>
                      <a:r>
                        <a:rPr lang="ru-RU" sz="2000" baseline="0" dirty="0" smtClean="0">
                          <a:latin typeface="Times New Roman" pitchFamily="18" charset="0"/>
                          <a:cs typeface="Times New Roman" pitchFamily="18" charset="0"/>
                        </a:rPr>
                        <a:t> степень (академическая степень)</a:t>
                      </a:r>
                      <a:endParaRPr lang="ru-RU" sz="2000" b="1"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Количество</a:t>
                      </a:r>
                      <a:endParaRPr lang="ru-RU" sz="2000" b="1"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350908">
                <a:tc>
                  <a:txBody>
                    <a:bodyPr/>
                    <a:lstStyle/>
                    <a:p>
                      <a:pPr>
                        <a:lnSpc>
                          <a:spcPct val="115000"/>
                        </a:lnSpc>
                        <a:spcAft>
                          <a:spcPts val="0"/>
                        </a:spcAft>
                      </a:pPr>
                      <a:r>
                        <a:rPr lang="ru-RU" sz="2000" dirty="0" smtClean="0">
                          <a:latin typeface="Times New Roman" pitchFamily="18" charset="0"/>
                          <a:cs typeface="Times New Roman" pitchFamily="18" charset="0"/>
                        </a:rPr>
                        <a:t>Профессор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д.т.н.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1</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229693">
                <a:tc>
                  <a:txBody>
                    <a:bodyPr/>
                    <a:lstStyle/>
                    <a:p>
                      <a:pPr>
                        <a:lnSpc>
                          <a:spcPct val="115000"/>
                        </a:lnSpc>
                        <a:spcAft>
                          <a:spcPts val="0"/>
                        </a:spcAft>
                      </a:pPr>
                      <a:r>
                        <a:rPr lang="ru-RU" sz="2000" dirty="0" smtClean="0">
                          <a:latin typeface="Times New Roman" pitchFamily="18" charset="0"/>
                          <a:cs typeface="Times New Roman" pitchFamily="18" charset="0"/>
                        </a:rPr>
                        <a:t>Профессор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к.т.н.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1</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625271">
                <a:tc>
                  <a:txBody>
                    <a:bodyPr/>
                    <a:lstStyle/>
                    <a:p>
                      <a:pPr>
                        <a:lnSpc>
                          <a:spcPct val="115000"/>
                        </a:lnSpc>
                        <a:spcAft>
                          <a:spcPts val="0"/>
                        </a:spcAft>
                      </a:pPr>
                      <a:r>
                        <a:rPr lang="ru-RU" sz="2000" dirty="0" smtClean="0">
                          <a:latin typeface="Times New Roman" pitchFamily="18" charset="0"/>
                          <a:cs typeface="Times New Roman" pitchFamily="18" charset="0"/>
                        </a:rPr>
                        <a:t>Ассоциированный профессор </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к.т.н.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2</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625271">
                <a:tc>
                  <a:txBody>
                    <a:bodyPr/>
                    <a:lstStyle/>
                    <a:p>
                      <a:pPr>
                        <a:lnSpc>
                          <a:spcPct val="115000"/>
                        </a:lnSpc>
                        <a:spcAft>
                          <a:spcPts val="0"/>
                        </a:spcAft>
                      </a:pPr>
                      <a:r>
                        <a:rPr lang="ru-RU" sz="2000" dirty="0" smtClean="0">
                          <a:latin typeface="Times New Roman" pitchFamily="18" charset="0"/>
                          <a:cs typeface="Times New Roman" pitchFamily="18" charset="0"/>
                        </a:rPr>
                        <a:t>Ассистент-профессор </a:t>
                      </a:r>
                      <a:endParaRPr lang="ru-RU" sz="2000" dirty="0">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latin typeface="Times New Roman" pitchFamily="18" charset="0"/>
                          <a:cs typeface="Times New Roman" pitchFamily="18" charset="0"/>
                        </a:rPr>
                        <a:t>PhD</a:t>
                      </a:r>
                      <a:r>
                        <a:rPr lang="ru-RU" sz="2000" dirty="0" smtClean="0">
                          <a:latin typeface="Times New Roman" pitchFamily="18" charset="0"/>
                          <a:cs typeface="Times New Roman" pitchFamily="18" charset="0"/>
                        </a:rPr>
                        <a:t>, к.т.н.</a:t>
                      </a:r>
                      <a:endParaRPr lang="ru-RU" sz="2000" dirty="0" smtClean="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cs typeface="Times New Roman" pitchFamily="18" charset="0"/>
                        </a:rPr>
                        <a:t>4</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3393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000" dirty="0" err="1" smtClean="0">
                          <a:latin typeface="Times New Roman" pitchFamily="18" charset="0"/>
                          <a:cs typeface="Times New Roman" pitchFamily="18" charset="0"/>
                        </a:rPr>
                        <a:t>Сениор</a:t>
                      </a:r>
                      <a:r>
                        <a:rPr lang="ru-RU" sz="2000" dirty="0" smtClean="0">
                          <a:latin typeface="Times New Roman" pitchFamily="18" charset="0"/>
                          <a:cs typeface="Times New Roman" pitchFamily="18" charset="0"/>
                        </a:rPr>
                        <a:t>-лектор</a:t>
                      </a:r>
                      <a:endParaRPr lang="ru-RU" sz="2000" dirty="0" smtClean="0">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smtClean="0">
                          <a:latin typeface="Times New Roman" pitchFamily="18" charset="0"/>
                          <a:cs typeface="Times New Roman" pitchFamily="18" charset="0"/>
                        </a:rPr>
                        <a:t>Магистр</a:t>
                      </a:r>
                      <a:endParaRPr lang="ru-RU" sz="2000" dirty="0" smtClean="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ea typeface="Calibri"/>
                          <a:cs typeface="Times New Roman" pitchFamily="18" charset="0"/>
                        </a:rPr>
                        <a:t>10</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r h="3393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000" dirty="0" smtClean="0">
                          <a:latin typeface="Times New Roman" pitchFamily="18" charset="0"/>
                          <a:ea typeface="Calibri"/>
                          <a:cs typeface="Times New Roman" pitchFamily="18" charset="0"/>
                        </a:rPr>
                        <a:t>Лектор </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smtClean="0">
                          <a:latin typeface="Times New Roman" pitchFamily="18" charset="0"/>
                          <a:cs typeface="Times New Roman" pitchFamily="18" charset="0"/>
                        </a:rPr>
                        <a:t>Магистр</a:t>
                      </a:r>
                      <a:endParaRPr lang="ru-RU" sz="2000" dirty="0" smtClean="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smtClean="0">
                          <a:latin typeface="Times New Roman" pitchFamily="18" charset="0"/>
                          <a:ea typeface="Calibri"/>
                          <a:cs typeface="Times New Roman" pitchFamily="18" charset="0"/>
                        </a:rPr>
                        <a:t>3</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6"/>
                  </a:ext>
                </a:extLst>
              </a:tr>
              <a:tr h="216024">
                <a:tc gridSpan="3">
                  <a:txBody>
                    <a:bodyPr/>
                    <a:lstStyle/>
                    <a:p>
                      <a:pPr>
                        <a:lnSpc>
                          <a:spcPct val="115000"/>
                        </a:lnSpc>
                        <a:spcAft>
                          <a:spcPts val="0"/>
                        </a:spcAft>
                      </a:pPr>
                      <a:r>
                        <a:rPr lang="ru-RU" sz="2400" b="1" i="1" dirty="0" smtClean="0">
                          <a:solidFill>
                            <a:schemeClr val="tx2">
                              <a:lumMod val="75000"/>
                            </a:schemeClr>
                          </a:solidFill>
                          <a:latin typeface="Times New Roman" pitchFamily="18" charset="0"/>
                          <a:ea typeface="Calibri"/>
                          <a:cs typeface="Times New Roman" pitchFamily="18" charset="0"/>
                        </a:rPr>
                        <a:t>На кафедре преподают 4 докторанта </a:t>
                      </a:r>
                      <a:r>
                        <a:rPr lang="en-US" sz="2400" b="1" i="1" dirty="0" smtClean="0">
                          <a:solidFill>
                            <a:schemeClr val="tx2">
                              <a:lumMod val="75000"/>
                            </a:schemeClr>
                          </a:solidFill>
                          <a:latin typeface="Times New Roman" pitchFamily="18" charset="0"/>
                          <a:ea typeface="Calibri"/>
                          <a:cs typeface="Times New Roman" pitchFamily="18" charset="0"/>
                        </a:rPr>
                        <a:t>PhD</a:t>
                      </a:r>
                      <a:endParaRPr lang="ru-RU" sz="2400" b="1" i="1" dirty="0">
                        <a:solidFill>
                          <a:schemeClr val="tx2">
                            <a:lumMod val="75000"/>
                          </a:schemeClr>
                        </a:solidFill>
                        <a:latin typeface="Times New Roman" pitchFamily="18" charset="0"/>
                        <a:ea typeface="Calibri"/>
                        <a:cs typeface="Times New Roman" pitchFamily="18" charset="0"/>
                      </a:endParaRPr>
                    </a:p>
                  </a:txBody>
                  <a:tcPr marL="68580" marR="68580" marT="0" marB="0"/>
                </a:tc>
                <a:tc hMerge="1">
                  <a:txBody>
                    <a:bodyPr/>
                    <a:lstStyle/>
                    <a:p>
                      <a:pPr algn="ct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tc>
                <a:tc hMerge="1">
                  <a:txBody>
                    <a:bodyPr/>
                    <a:lstStyle/>
                    <a:p>
                      <a:pPr algn="ct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915448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kabatayeva\Desktop\3-voják-šťastný-voják-s-dokořán-kresby_csp22373798.jpg"/>
          <p:cNvPicPr>
            <a:picLocks noChangeAspect="1" noChangeArrowheads="1"/>
          </p:cNvPicPr>
          <p:nvPr/>
        </p:nvPicPr>
        <p:blipFill>
          <a:blip r:embed="rId2" cstate="print"/>
          <a:srcRect/>
          <a:stretch>
            <a:fillRect/>
          </a:stretch>
        </p:blipFill>
        <p:spPr bwMode="auto">
          <a:xfrm>
            <a:off x="2339752" y="913284"/>
            <a:ext cx="4387525" cy="4276576"/>
          </a:xfrm>
          <a:prstGeom prst="rect">
            <a:avLst/>
          </a:prstGeom>
          <a:noFill/>
        </p:spPr>
      </p:pic>
      <p:sp>
        <p:nvSpPr>
          <p:cNvPr id="48131" name="Номер слайда 2"/>
          <p:cNvSpPr>
            <a:spLocks noGrp="1"/>
          </p:cNvSpPr>
          <p:nvPr>
            <p:ph type="sldNum" sz="quarter" idx="4294967295"/>
          </p:nvPr>
        </p:nvSpPr>
        <p:spPr bwMode="auto">
          <a:xfrm>
            <a:off x="0" y="5784851"/>
            <a:ext cx="1981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6E9EEA-7566-401A-9369-C7728BF4BAD7}" type="slidenum">
              <a:rPr lang="ru-RU" altLang="en-US"/>
              <a:pPr eaLnBrk="1" hangingPunct="1"/>
              <a:t>13</a:t>
            </a:fld>
            <a:endParaRPr lang="ru-RU" altLang="en-US"/>
          </a:p>
        </p:txBody>
      </p:sp>
      <p:sp>
        <p:nvSpPr>
          <p:cNvPr id="5" name="TextBox 4"/>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
        <p:nvSpPr>
          <p:cNvPr id="6" name="TextBox 5"/>
          <p:cNvSpPr txBox="1"/>
          <p:nvPr/>
        </p:nvSpPr>
        <p:spPr>
          <a:xfrm>
            <a:off x="2267744" y="2137420"/>
            <a:ext cx="4761008" cy="2862322"/>
          </a:xfrm>
          <a:prstGeom prst="rect">
            <a:avLst/>
          </a:prstGeom>
          <a:noFill/>
        </p:spPr>
        <p:txBody>
          <a:bodyPr wrap="square" rtlCol="0">
            <a:spAutoFit/>
          </a:bodyPr>
          <a:lstStyle/>
          <a:p>
            <a:pPr algn="ctr"/>
            <a:r>
              <a:rPr lang="kk-KZ" sz="3600" b="1" dirty="0" smtClean="0">
                <a:solidFill>
                  <a:srgbClr val="00CC00"/>
                </a:solidFill>
              </a:rPr>
              <a:t>Қош келдіңіздер!</a:t>
            </a:r>
            <a:endParaRPr lang="en-US" sz="3600" b="1" dirty="0" smtClean="0">
              <a:solidFill>
                <a:srgbClr val="00CC00"/>
              </a:solidFill>
            </a:endParaRPr>
          </a:p>
          <a:p>
            <a:pPr algn="ctr"/>
            <a:endParaRPr lang="en-US" sz="3600" b="1" dirty="0" smtClean="0">
              <a:solidFill>
                <a:srgbClr val="00CC00"/>
              </a:solidFill>
            </a:endParaRPr>
          </a:p>
          <a:p>
            <a:pPr algn="ctr"/>
            <a:r>
              <a:rPr lang="ru-RU" sz="3600" b="1" dirty="0" smtClean="0">
                <a:solidFill>
                  <a:srgbClr val="00CC00"/>
                </a:solidFill>
              </a:rPr>
              <a:t>Добро пожаловать!</a:t>
            </a:r>
          </a:p>
          <a:p>
            <a:pPr algn="ctr"/>
            <a:endParaRPr lang="ru-RU" sz="3600" b="1" dirty="0" smtClean="0">
              <a:solidFill>
                <a:srgbClr val="00CC00"/>
              </a:solidFill>
            </a:endParaRPr>
          </a:p>
          <a:p>
            <a:pPr algn="ctr"/>
            <a:r>
              <a:rPr lang="en-US" sz="3600" b="1" dirty="0" smtClean="0">
                <a:solidFill>
                  <a:srgbClr val="00CC00"/>
                </a:solidFill>
              </a:rPr>
              <a:t>Welcome!</a:t>
            </a:r>
            <a:r>
              <a:rPr lang="ru-RU" sz="3600" b="1" dirty="0" smtClean="0">
                <a:solidFill>
                  <a:srgbClr val="00CC00"/>
                </a:solidFill>
              </a:rPr>
              <a:t> </a:t>
            </a:r>
            <a:endParaRPr lang="ru-RU" sz="3600" b="1" dirty="0">
              <a:solidFill>
                <a:srgbClr val="00CC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48464" cy="830997"/>
          </a:xfrm>
          <a:prstGeom prst="rect">
            <a:avLst/>
          </a:prstGeom>
          <a:noFill/>
        </p:spPr>
        <p:txBody>
          <a:bodyPr wrap="square" rtlCol="0">
            <a:spAutoFit/>
          </a:bodyPr>
          <a:lstStyle/>
          <a:p>
            <a:r>
              <a:rPr lang="ru-RU" sz="2400" b="1" dirty="0" smtClean="0">
                <a:solidFill>
                  <a:srgbClr val="00038A"/>
                </a:solidFill>
              </a:rPr>
              <a:t>Описание образовательной программы</a:t>
            </a:r>
          </a:p>
          <a:p>
            <a:r>
              <a:rPr lang="ru-RU" sz="2400" b="1" dirty="0" smtClean="0">
                <a:solidFill>
                  <a:srgbClr val="00038A"/>
                </a:solidFill>
              </a:rPr>
              <a:t>«Компьютерная физика» </a:t>
            </a:r>
            <a:endParaRPr lang="en-US" sz="2400" b="1" dirty="0">
              <a:solidFill>
                <a:srgbClr val="00038A"/>
              </a:solidFill>
            </a:endParaRPr>
          </a:p>
        </p:txBody>
      </p:sp>
      <p:sp>
        <p:nvSpPr>
          <p:cNvPr id="3" name="Текст 1"/>
          <p:cNvSpPr txBox="1">
            <a:spLocks/>
          </p:cNvSpPr>
          <p:nvPr/>
        </p:nvSpPr>
        <p:spPr>
          <a:xfrm>
            <a:off x="107504" y="857236"/>
            <a:ext cx="9036496" cy="4659430"/>
          </a:xfrm>
          <a:prstGeom prst="rect">
            <a:avLst/>
          </a:prstGeom>
        </p:spPr>
        <p:txBody>
          <a:bodyPr/>
          <a:lstStyle/>
          <a:p>
            <a:pPr marL="342900" marR="0" lvl="0" indent="-342900" algn="just" defTabSz="914400" rtl="0" eaLnBrk="1" fontAlgn="base" latinLnBrk="0" hangingPunct="1">
              <a:spcBef>
                <a:spcPct val="0"/>
              </a:spcBef>
              <a:spcAft>
                <a:spcPts val="900"/>
              </a:spcAft>
              <a:buClr>
                <a:schemeClr val="bg1"/>
              </a:buClr>
              <a:buSzPct val="85000"/>
              <a:buFont typeface="Wingdings" pitchFamily="2" charset="2"/>
              <a:buChar char="§"/>
              <a:tabLst/>
              <a:defRPr/>
            </a:pPr>
            <a:r>
              <a:rPr kumimoji="0" lang="ru-RU" b="0" i="0" u="none" strike="noStrike" kern="0" cap="none" spc="0" normalizeH="0" baseline="0" noProof="0" dirty="0" smtClean="0">
                <a:ln>
                  <a:noFill/>
                </a:ln>
                <a:solidFill>
                  <a:schemeClr val="bg2"/>
                </a:solidFill>
                <a:effectLst/>
                <a:uLnTx/>
                <a:uFillTx/>
                <a:latin typeface="Times New Roman" pitchFamily="18" charset="0"/>
                <a:ea typeface="+mn-ea"/>
                <a:cs typeface="Times New Roman" pitchFamily="18" charset="0"/>
              </a:rPr>
              <a:t>Образовательная программа «Компьютерная физика» входит в направление образования по подготовке </a:t>
            </a:r>
            <a:r>
              <a:rPr kumimoji="0" lang="ru-RU" b="0" i="1" u="none" strike="noStrike" kern="0" cap="none" spc="0" normalizeH="0" baseline="0" noProof="0" dirty="0" smtClean="0">
                <a:ln>
                  <a:noFill/>
                </a:ln>
                <a:solidFill>
                  <a:schemeClr val="bg2"/>
                </a:solidFill>
                <a:effectLst/>
                <a:uLnTx/>
                <a:uFillTx/>
                <a:latin typeface="Times New Roman" pitchFamily="18" charset="0"/>
                <a:ea typeface="+mn-ea"/>
                <a:cs typeface="Times New Roman" pitchFamily="18" charset="0"/>
              </a:rPr>
              <a:t>учителей по естественнонаучным предметам</a:t>
            </a:r>
            <a:r>
              <a:rPr kumimoji="0" lang="ru-RU" b="0" i="0" u="none" strike="noStrike" kern="0" cap="none" spc="0" normalizeH="0" baseline="0" noProof="0" dirty="0" smtClean="0">
                <a:ln>
                  <a:noFill/>
                </a:ln>
                <a:solidFill>
                  <a:schemeClr val="bg2"/>
                </a:solidFill>
                <a:effectLst/>
                <a:uLnTx/>
                <a:uFillTx/>
                <a:latin typeface="Times New Roman" pitchFamily="18" charset="0"/>
                <a:ea typeface="+mn-ea"/>
                <a:cs typeface="Times New Roman" pitchFamily="18" charset="0"/>
              </a:rPr>
              <a:t> и, в первую очередь, нацелена на подготовку педагогических кадров для образовательных учреждений, в том числе школ, лицеев, техникумов, колледжей. Но наряду с этим, областью профессиональной деятельности выпускников образовательной программы «Компьютерная физика» могут быть сфера науки, организации, учреждения и предприятия, связанные с исследованиями в области физики и техники, в частности радиоэлектронных и телекоммуникационных технологий, компьютерного моделирования процессов и разработка программного обеспечения для промышленных предприятий различных отраслей, компании по разработке программного обеспечения и баз данных, научно-исследовательские институты. </a:t>
            </a:r>
          </a:p>
          <a:p>
            <a:pPr marL="342900" marR="0" lvl="0" indent="-342900" algn="just" defTabSz="914400" rtl="0" eaLnBrk="1" fontAlgn="base" latinLnBrk="0" hangingPunct="1">
              <a:spcBef>
                <a:spcPct val="0"/>
              </a:spcBef>
              <a:spcAft>
                <a:spcPts val="900"/>
              </a:spcAft>
              <a:buClr>
                <a:schemeClr val="bg1"/>
              </a:buClr>
              <a:buSzPct val="85000"/>
              <a:buFont typeface="Wingdings" pitchFamily="2" charset="2"/>
              <a:buChar char="§"/>
              <a:tabLst/>
              <a:defRPr/>
            </a:pPr>
            <a:r>
              <a:rPr kumimoji="0" lang="ru-RU" b="0" i="0" u="none" strike="noStrike" kern="0" cap="none" spc="0" normalizeH="0" baseline="0" noProof="0" dirty="0" smtClean="0">
                <a:ln>
                  <a:noFill/>
                </a:ln>
                <a:solidFill>
                  <a:schemeClr val="bg2"/>
                </a:solidFill>
                <a:effectLst/>
                <a:uLnTx/>
                <a:uFillTx/>
                <a:latin typeface="Times New Roman" pitchFamily="18" charset="0"/>
                <a:ea typeface="+mn-ea"/>
                <a:cs typeface="Times New Roman" pitchFamily="18" charset="0"/>
              </a:rPr>
              <a:t>Уникальность программы «Компьютерная физика» состоит в</a:t>
            </a:r>
            <a:r>
              <a:rPr kumimoji="0" lang="ru-RU" b="0" i="0"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 подготовке </a:t>
            </a:r>
            <a:r>
              <a:rPr kumimoji="0" lang="ru-RU" b="0" i="1"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современного специалиста</a:t>
            </a:r>
            <a:r>
              <a:rPr kumimoji="0" lang="ru-RU" b="0" i="0"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 обладающего знаниями физики, </a:t>
            </a:r>
            <a:r>
              <a:rPr kumimoji="0" lang="ru-RU" b="0" i="0"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математики, программирования</a:t>
            </a:r>
            <a:r>
              <a:rPr kumimoji="0" lang="ru-RU" b="0" i="0"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 основ радиотехники и </a:t>
            </a:r>
            <a:r>
              <a:rPr kumimoji="0" lang="ru-RU" b="0" i="0" u="none" strike="noStrike" kern="0" cap="none" spc="0" normalizeH="0" noProof="0" dirty="0" smtClean="0">
                <a:ln>
                  <a:noFill/>
                </a:ln>
                <a:solidFill>
                  <a:schemeClr val="bg2"/>
                </a:solidFill>
                <a:effectLst/>
                <a:uLnTx/>
                <a:uFillTx/>
                <a:latin typeface="Times New Roman" pitchFamily="18" charset="0"/>
                <a:ea typeface="+mn-ea"/>
                <a:cs typeface="Times New Roman" pitchFamily="18" charset="0"/>
              </a:rPr>
              <a:t>телекоммуникаций и владеющего английским языком на профессиональном уровне. </a:t>
            </a:r>
            <a:endParaRPr kumimoji="0" lang="ru-RU" b="0" i="0" u="none" strike="noStrike" kern="0" cap="none" spc="0" normalizeH="0" baseline="0" noProof="0" dirty="0" smtClean="0">
              <a:ln>
                <a:noFill/>
              </a:ln>
              <a:solidFill>
                <a:schemeClr val="bg2"/>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48464" cy="830997"/>
          </a:xfrm>
          <a:prstGeom prst="rect">
            <a:avLst/>
          </a:prstGeom>
          <a:noFill/>
        </p:spPr>
        <p:txBody>
          <a:bodyPr wrap="square" rtlCol="0">
            <a:spAutoFit/>
          </a:bodyPr>
          <a:lstStyle/>
          <a:p>
            <a:r>
              <a:rPr lang="ru-RU" sz="2400" b="1" dirty="0" smtClean="0">
                <a:solidFill>
                  <a:srgbClr val="00038A"/>
                </a:solidFill>
              </a:rPr>
              <a:t>Описание образовательной программы</a:t>
            </a:r>
          </a:p>
          <a:p>
            <a:r>
              <a:rPr lang="ru-RU" sz="2400" b="1" dirty="0" smtClean="0">
                <a:solidFill>
                  <a:srgbClr val="00038A"/>
                </a:solidFill>
              </a:rPr>
              <a:t>«Компьютерная физика» </a:t>
            </a:r>
            <a:endParaRPr lang="en-US" sz="2400" b="1" dirty="0">
              <a:solidFill>
                <a:srgbClr val="00038A"/>
              </a:solidFill>
            </a:endParaRPr>
          </a:p>
        </p:txBody>
      </p:sp>
      <p:sp>
        <p:nvSpPr>
          <p:cNvPr id="3" name="Текст 1"/>
          <p:cNvSpPr txBox="1">
            <a:spLocks/>
          </p:cNvSpPr>
          <p:nvPr/>
        </p:nvSpPr>
        <p:spPr>
          <a:xfrm>
            <a:off x="107504" y="841276"/>
            <a:ext cx="9036496" cy="5040560"/>
          </a:xfrm>
          <a:prstGeom prst="rect">
            <a:avLst/>
          </a:prstGeom>
        </p:spPr>
        <p:txBody>
          <a:bodyPr/>
          <a:lstStyle/>
          <a:p>
            <a:pPr marL="342900" marR="0" lvl="0" indent="-342900" algn="just" defTabSz="914400" rtl="0" eaLnBrk="1" fontAlgn="base" latinLnBrk="0" hangingPunct="1">
              <a:spcBef>
                <a:spcPct val="0"/>
              </a:spcBef>
              <a:spcAft>
                <a:spcPts val="900"/>
              </a:spcAft>
              <a:buClr>
                <a:schemeClr val="bg1"/>
              </a:buClr>
              <a:buSzPct val="85000"/>
              <a:buFont typeface="Wingdings" pitchFamily="2" charset="2"/>
              <a:buChar char="§"/>
              <a:tabLst/>
              <a:defRPr/>
            </a:pPr>
            <a:r>
              <a:rPr kumimoji="0" lang="ru-RU" sz="1600" b="0" i="0" u="none" strike="noStrike" kern="0" cap="none" spc="0" normalizeH="0" baseline="0" noProof="0" dirty="0" smtClean="0">
                <a:ln>
                  <a:noFill/>
                </a:ln>
                <a:solidFill>
                  <a:schemeClr val="bg2"/>
                </a:solidFill>
                <a:effectLst/>
                <a:uLnTx/>
                <a:uFillTx/>
                <a:latin typeface="Times New Roman" pitchFamily="18" charset="0"/>
                <a:cs typeface="Times New Roman" pitchFamily="18" charset="0"/>
              </a:rPr>
              <a:t>В настоящее время направление компьютерной физики в мире является </a:t>
            </a:r>
            <a:r>
              <a:rPr kumimoji="0" lang="ru-RU" sz="1600" b="0" i="1" u="none" strike="noStrike" kern="0" cap="none" spc="0" normalizeH="0" baseline="0" noProof="0" dirty="0" smtClean="0">
                <a:ln>
                  <a:noFill/>
                </a:ln>
                <a:solidFill>
                  <a:schemeClr val="bg2"/>
                </a:solidFill>
                <a:effectLst/>
                <a:uLnTx/>
                <a:uFillTx/>
                <a:latin typeface="Times New Roman" pitchFamily="18" charset="0"/>
                <a:cs typeface="Times New Roman" pitchFamily="18" charset="0"/>
              </a:rPr>
              <a:t>актуальным</a:t>
            </a:r>
            <a:r>
              <a:rPr kumimoji="0" lang="ru-RU" sz="1600" b="0" i="0" u="none" strike="noStrike" kern="0" cap="none" spc="0" normalizeH="0" baseline="0" noProof="0" dirty="0" smtClean="0">
                <a:ln>
                  <a:noFill/>
                </a:ln>
                <a:solidFill>
                  <a:schemeClr val="bg2"/>
                </a:solidFill>
                <a:effectLst/>
                <a:uLnTx/>
                <a:uFillTx/>
                <a:latin typeface="Times New Roman" pitchFamily="18" charset="0"/>
                <a:cs typeface="Times New Roman" pitchFamily="18" charset="0"/>
              </a:rPr>
              <a:t> поскольку современное состояние развития науки, техники и технологий часто требует умения прогнозировать, анализировать и оценивать необходимость и эффективность тех или иных затрат (в том числе и финансовых) при внедрении новых разработок в любую отрасль; в таком случае, умение смоделировать с помощью компьютера тот или иной физический или другой технологический процесс оказывается единственным способом поиска ответа на вопрос о целесообразности проведения экспериментов или испытаний в конкретной отрасли. </a:t>
            </a:r>
          </a:p>
          <a:p>
            <a:pPr marL="342900" indent="-342900" algn="just">
              <a:spcAft>
                <a:spcPts val="900"/>
              </a:spcAft>
              <a:buClr>
                <a:schemeClr val="bg1"/>
              </a:buClr>
              <a:buSzPct val="85000"/>
              <a:buFont typeface="Wingdings" pitchFamily="2" charset="2"/>
              <a:buChar char="§"/>
            </a:pPr>
            <a:r>
              <a:rPr lang="ru-RU" sz="1600" kern="0" dirty="0" smtClean="0">
                <a:solidFill>
                  <a:schemeClr val="bg2"/>
                </a:solidFill>
                <a:latin typeface="Times New Roman" pitchFamily="18" charset="0"/>
                <a:cs typeface="Times New Roman" pitchFamily="18" charset="0"/>
              </a:rPr>
              <a:t>Выпускники образовательной программы «Компьютерная физика» будут обладать углубленными знаниями по физике и математике, иметь базовые </a:t>
            </a:r>
            <a:r>
              <a:rPr lang="ru-RU" sz="1600" i="1" kern="0" dirty="0" smtClean="0">
                <a:solidFill>
                  <a:schemeClr val="bg2"/>
                </a:solidFill>
                <a:latin typeface="Times New Roman" pitchFamily="18" charset="0"/>
                <a:cs typeface="Times New Roman" pitchFamily="18" charset="0"/>
              </a:rPr>
              <a:t>навыки</a:t>
            </a:r>
            <a:r>
              <a:rPr lang="ru-RU" sz="1600" kern="0" dirty="0" smtClean="0">
                <a:solidFill>
                  <a:schemeClr val="bg2"/>
                </a:solidFill>
                <a:latin typeface="Times New Roman" pitchFamily="18" charset="0"/>
                <a:cs typeface="Times New Roman" pitchFamily="18" charset="0"/>
              </a:rPr>
              <a:t> использования компьютерных технологий и </a:t>
            </a:r>
            <a:r>
              <a:rPr lang="ru-RU" sz="1600" i="1" kern="0" dirty="0" smtClean="0">
                <a:solidFill>
                  <a:schemeClr val="bg2"/>
                </a:solidFill>
                <a:latin typeface="Times New Roman" pitchFamily="18" charset="0"/>
                <a:cs typeface="Times New Roman" pitchFamily="18" charset="0"/>
              </a:rPr>
              <a:t>программирования</a:t>
            </a:r>
            <a:r>
              <a:rPr lang="ru-RU" sz="1600" kern="0" dirty="0" smtClean="0">
                <a:solidFill>
                  <a:schemeClr val="bg2"/>
                </a:solidFill>
                <a:latin typeface="Times New Roman" pitchFamily="18" charset="0"/>
                <a:cs typeface="Times New Roman" pitchFamily="18" charset="0"/>
              </a:rPr>
              <a:t>, а также иметь представление о работе с радиоэлектронными и телекоммуникационными системами и сетями для дальнейшей профессиональной деятельности, свободно владеть английским языком на профессиональном уровне.</a:t>
            </a:r>
          </a:p>
          <a:p>
            <a:pPr marL="342900" marR="0" lvl="0" indent="-342900" algn="just" defTabSz="914400" rtl="0" eaLnBrk="1" fontAlgn="base" latinLnBrk="0" hangingPunct="1">
              <a:spcBef>
                <a:spcPct val="0"/>
              </a:spcBef>
              <a:spcAft>
                <a:spcPts val="900"/>
              </a:spcAft>
              <a:buClr>
                <a:schemeClr val="bg1"/>
              </a:buClr>
              <a:buSzPct val="85000"/>
              <a:buFont typeface="Wingdings" pitchFamily="2" charset="2"/>
              <a:buChar char="§"/>
              <a:tabLst/>
              <a:defRPr/>
            </a:pPr>
            <a:r>
              <a:rPr kumimoji="0" lang="ru-RU" sz="1600" b="0" i="0" u="none" strike="noStrike" kern="0" cap="none" spc="0" normalizeH="0" baseline="0" noProof="0" dirty="0" smtClean="0">
                <a:ln>
                  <a:noFill/>
                </a:ln>
                <a:solidFill>
                  <a:schemeClr val="bg2"/>
                </a:solidFill>
                <a:effectLst/>
                <a:uLnTx/>
                <a:uFillTx/>
                <a:latin typeface="Times New Roman" pitchFamily="18" charset="0"/>
                <a:cs typeface="Times New Roman" pitchFamily="18" charset="0"/>
              </a:rPr>
              <a:t>Содержание образовательной программы «Компьютерная физика» построено таким образом, что студенты на 3-м году обучения имеют право выбора направления специализации, что обусловлено перечнем профилирующих дисциплин и дисциплин по выбору, связанных с программированием и разработкой программного обеспечения или радиоэлектронными и телекоммуникационными технологиями.  </a:t>
            </a:r>
            <a:endParaRPr kumimoji="0" lang="ru-RU" sz="1600" b="0" i="0" u="none" strike="noStrike" kern="0" cap="none" spc="0" normalizeH="0" baseline="0" noProof="0" dirty="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71418"/>
            <a:ext cx="4761008" cy="646331"/>
          </a:xfrm>
          <a:prstGeom prst="rect">
            <a:avLst/>
          </a:prstGeom>
          <a:noFill/>
        </p:spPr>
        <p:txBody>
          <a:bodyPr wrap="square" rtlCol="0">
            <a:spAutoFit/>
          </a:bodyPr>
          <a:lstStyle/>
          <a:p>
            <a:r>
              <a:rPr lang="en-US" sz="3600" b="1" dirty="0" smtClean="0">
                <a:solidFill>
                  <a:srgbClr val="00038A"/>
                </a:solidFill>
              </a:rPr>
              <a:t>Computer Physics</a:t>
            </a:r>
            <a:endParaRPr lang="ru-RU" sz="3600" b="1" dirty="0">
              <a:solidFill>
                <a:srgbClr val="00038A"/>
              </a:solidFill>
            </a:endParaRPr>
          </a:p>
        </p:txBody>
      </p:sp>
      <p:graphicFrame>
        <p:nvGraphicFramePr>
          <p:cNvPr id="4" name="Схема 3"/>
          <p:cNvGraphicFramePr/>
          <p:nvPr>
            <p:extLst>
              <p:ext uri="{D42A27DB-BD31-4B8C-83A1-F6EECF244321}">
                <p14:modId xmlns:p14="http://schemas.microsoft.com/office/powerpoint/2010/main" xmlns="" val="333616594"/>
              </p:ext>
            </p:extLst>
          </p:nvPr>
        </p:nvGraphicFramePr>
        <p:xfrm>
          <a:off x="323528" y="2071682"/>
          <a:ext cx="475252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Рисунок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987824" y="357170"/>
            <a:ext cx="1819707" cy="1819707"/>
          </a:xfrm>
          <a:prstGeom prst="rect">
            <a:avLst/>
          </a:prstGeom>
        </p:spPr>
      </p:pic>
      <p:sp>
        <p:nvSpPr>
          <p:cNvPr id="11" name="Прямоугольная выноска 10"/>
          <p:cNvSpPr/>
          <p:nvPr/>
        </p:nvSpPr>
        <p:spPr>
          <a:xfrm>
            <a:off x="539552" y="337220"/>
            <a:ext cx="792088" cy="576064"/>
          </a:xfrm>
          <a:prstGeom prst="wedgeRectCallout">
            <a:avLst/>
          </a:prstGeom>
        </p:spPr>
        <p:txBody>
          <a:bodyPr wrap="none" rtlCol="0" anchor="ctr">
            <a:noAutofit/>
          </a:bodyPr>
          <a:lstStyle/>
          <a:p>
            <a:pPr marL="180975" indent="-180975" algn="ctr">
              <a:lnSpc>
                <a:spcPct val="110000"/>
              </a:lnSpc>
            </a:pPr>
            <a:endParaRPr lang="ru-RU" b="1" dirty="0" smtClean="0">
              <a:solidFill>
                <a:schemeClr val="bg2">
                  <a:lumMod val="65000"/>
                  <a:lumOff val="35000"/>
                </a:schemeClr>
              </a:solidFill>
            </a:endParaRPr>
          </a:p>
        </p:txBody>
      </p:sp>
      <p:sp>
        <p:nvSpPr>
          <p:cNvPr id="14" name="TextBox 13"/>
          <p:cNvSpPr txBox="1"/>
          <p:nvPr/>
        </p:nvSpPr>
        <p:spPr>
          <a:xfrm>
            <a:off x="899592" y="1643054"/>
            <a:ext cx="4896544" cy="369332"/>
          </a:xfrm>
          <a:prstGeom prst="rect">
            <a:avLst/>
          </a:prstGeom>
          <a:noFill/>
        </p:spPr>
        <p:txBody>
          <a:bodyPr wrap="square" rtlCol="0">
            <a:spAutoFit/>
          </a:bodyPr>
          <a:lstStyle/>
          <a:p>
            <a:r>
              <a:rPr lang="ru-RU" b="1" dirty="0" smtClean="0">
                <a:solidFill>
                  <a:schemeClr val="bg2"/>
                </a:solidFill>
                <a:latin typeface="+mj-lt"/>
              </a:rPr>
              <a:t>Профилирующие дисциплины</a:t>
            </a:r>
            <a:endParaRPr lang="ru-RU" b="1" dirty="0">
              <a:solidFill>
                <a:schemeClr val="bg2"/>
              </a:solidFill>
              <a:latin typeface="+mj-lt"/>
            </a:endParaRPr>
          </a:p>
        </p:txBody>
      </p:sp>
      <p:pic>
        <p:nvPicPr>
          <p:cNvPr id="1026" name="Picture 2" descr="C:\Users\r.kabatayeva\Desktop\nis2-ts1425925397.png"/>
          <p:cNvPicPr>
            <a:picLocks noChangeAspect="1" noChangeArrowheads="1"/>
          </p:cNvPicPr>
          <p:nvPr/>
        </p:nvPicPr>
        <p:blipFill>
          <a:blip r:embed="rId7" cstate="print"/>
          <a:srcRect/>
          <a:stretch>
            <a:fillRect/>
          </a:stretch>
        </p:blipFill>
        <p:spPr bwMode="auto">
          <a:xfrm>
            <a:off x="467544" y="785798"/>
            <a:ext cx="936104" cy="936104"/>
          </a:xfrm>
          <a:prstGeom prst="rect">
            <a:avLst/>
          </a:prstGeom>
          <a:noFill/>
        </p:spPr>
      </p:pic>
      <p:pic>
        <p:nvPicPr>
          <p:cNvPr id="1027" name="Picture 3" descr="C:\Users\r.kabatayeva\Desktop\LogoFizmatEnEst.png"/>
          <p:cNvPicPr>
            <a:picLocks noChangeAspect="1" noChangeArrowheads="1"/>
          </p:cNvPicPr>
          <p:nvPr/>
        </p:nvPicPr>
        <p:blipFill>
          <a:blip r:embed="rId8" cstate="print"/>
          <a:srcRect/>
          <a:stretch>
            <a:fillRect/>
          </a:stretch>
        </p:blipFill>
        <p:spPr bwMode="auto">
          <a:xfrm>
            <a:off x="1691680" y="642922"/>
            <a:ext cx="1120778" cy="1119843"/>
          </a:xfrm>
          <a:prstGeom prst="rect">
            <a:avLst/>
          </a:prstGeom>
          <a:noFill/>
        </p:spPr>
      </p:pic>
      <p:pic>
        <p:nvPicPr>
          <p:cNvPr id="1028" name="Picture 4" descr="C:\Users\r.kabatayeva\Desktop\images.jpg"/>
          <p:cNvPicPr>
            <a:picLocks noChangeAspect="1" noChangeArrowheads="1"/>
          </p:cNvPicPr>
          <p:nvPr/>
        </p:nvPicPr>
        <p:blipFill>
          <a:blip r:embed="rId9" cstate="print"/>
          <a:srcRect/>
          <a:stretch>
            <a:fillRect/>
          </a:stretch>
        </p:blipFill>
        <p:spPr bwMode="auto">
          <a:xfrm>
            <a:off x="4860032" y="642922"/>
            <a:ext cx="1512168" cy="1071119"/>
          </a:xfrm>
          <a:prstGeom prst="rect">
            <a:avLst/>
          </a:prstGeom>
          <a:noFill/>
        </p:spPr>
      </p:pic>
      <p:pic>
        <p:nvPicPr>
          <p:cNvPr id="1029" name="Picture 5" descr="C:\Users\r.kabatayeva\Desktop\__aPqzms4qc.jpg"/>
          <p:cNvPicPr>
            <a:picLocks noChangeAspect="1" noChangeArrowheads="1"/>
          </p:cNvPicPr>
          <p:nvPr/>
        </p:nvPicPr>
        <p:blipFill>
          <a:blip r:embed="rId10" cstate="print"/>
          <a:srcRect/>
          <a:stretch>
            <a:fillRect/>
          </a:stretch>
        </p:blipFill>
        <p:spPr bwMode="auto">
          <a:xfrm>
            <a:off x="6372200" y="642922"/>
            <a:ext cx="1270000" cy="1270000"/>
          </a:xfrm>
          <a:prstGeom prst="rect">
            <a:avLst/>
          </a:prstGeom>
          <a:noFill/>
        </p:spPr>
      </p:pic>
      <p:sp>
        <p:nvSpPr>
          <p:cNvPr id="6" name="TextBox 5"/>
          <p:cNvSpPr txBox="1"/>
          <p:nvPr/>
        </p:nvSpPr>
        <p:spPr>
          <a:xfrm>
            <a:off x="5148064" y="1667245"/>
            <a:ext cx="3995936" cy="4047775"/>
          </a:xfrm>
          <a:prstGeom prst="rect">
            <a:avLst/>
          </a:prstGeom>
          <a:noFill/>
        </p:spPr>
        <p:txBody>
          <a:bodyPr wrap="square" rtlCol="0">
            <a:spAutoFit/>
          </a:bodyPr>
          <a:lstStyle/>
          <a:p>
            <a:pPr algn="ctr">
              <a:lnSpc>
                <a:spcPct val="115000"/>
              </a:lnSpc>
              <a:spcAft>
                <a:spcPts val="1000"/>
              </a:spcAft>
            </a:pPr>
            <a:r>
              <a:rPr lang="ru-RU" b="1" dirty="0">
                <a:solidFill>
                  <a:schemeClr val="bg2"/>
                </a:solidFill>
                <a:ea typeface="Calibri" panose="020F0502020204030204" pitchFamily="34" charset="0"/>
                <a:cs typeface="Arial" panose="020B0604020202020204" pitchFamily="34" charset="0"/>
              </a:rPr>
              <a:t>Ведущие позиции:</a:t>
            </a:r>
            <a:endParaRPr lang="ru-RU" dirty="0">
              <a:solidFill>
                <a:schemeClr val="bg2"/>
              </a:solidFill>
              <a:ea typeface="Calibri" panose="020F0502020204030204" pitchFamily="34" charset="0"/>
              <a:cs typeface="Arial" panose="020B0604020202020204" pitchFamily="34" charset="0"/>
            </a:endParaRPr>
          </a:p>
          <a:p>
            <a:pPr marL="342900" lvl="0" indent="-342900">
              <a:lnSpc>
                <a:spcPct val="150000"/>
              </a:lnSpc>
              <a:spcAft>
                <a:spcPts val="0"/>
              </a:spcAft>
              <a:buClr>
                <a:srgbClr val="8496B0"/>
              </a:buClr>
              <a:buSzPts val="1400"/>
              <a:buFont typeface="Wingdings" panose="05000000000000000000" pitchFamily="2" charset="2"/>
              <a:buChar char=""/>
              <a:tabLst>
                <a:tab pos="-457200" algn="l"/>
              </a:tabLst>
            </a:pPr>
            <a:r>
              <a:rPr lang="ru-RU" dirty="0" smtClean="0">
                <a:solidFill>
                  <a:schemeClr val="bg2"/>
                </a:solidFill>
                <a:ea typeface="Times New Roman" panose="02020603050405020304" pitchFamily="18" charset="0"/>
                <a:cs typeface="Arial" panose="020B0604020202020204" pitchFamily="34" charset="0"/>
              </a:rPr>
              <a:t>Учитель физики в школе, колледже, лицее с английским языком обучения (в том числе </a:t>
            </a:r>
            <a:r>
              <a:rPr lang="ru-RU" dirty="0" smtClean="0">
                <a:solidFill>
                  <a:schemeClr val="bg2"/>
                </a:solidFill>
                <a:ea typeface="Times New Roman" panose="02020603050405020304" pitchFamily="18" charset="0"/>
                <a:cs typeface="Arial" panose="020B0604020202020204" pitchFamily="34" charset="0"/>
              </a:rPr>
              <a:t>с государственным </a:t>
            </a:r>
            <a:r>
              <a:rPr lang="ru-RU" dirty="0" smtClean="0">
                <a:solidFill>
                  <a:schemeClr val="bg2"/>
                </a:solidFill>
                <a:ea typeface="Times New Roman" panose="02020603050405020304" pitchFamily="18" charset="0"/>
                <a:cs typeface="Arial" panose="020B0604020202020204" pitchFamily="34" charset="0"/>
              </a:rPr>
              <a:t>и </a:t>
            </a:r>
            <a:r>
              <a:rPr lang="ru-RU" dirty="0" smtClean="0">
                <a:solidFill>
                  <a:schemeClr val="bg2"/>
                </a:solidFill>
                <a:ea typeface="Times New Roman" panose="02020603050405020304" pitchFamily="18" charset="0"/>
                <a:cs typeface="Arial" panose="020B0604020202020204" pitchFamily="34" charset="0"/>
              </a:rPr>
              <a:t>русским языками);   </a:t>
            </a:r>
            <a:endParaRPr lang="ru-RU" dirty="0" smtClean="0">
              <a:solidFill>
                <a:schemeClr val="bg2"/>
              </a:solidFill>
              <a:ea typeface="Times New Roman" panose="02020603050405020304" pitchFamily="18" charset="0"/>
              <a:cs typeface="Arial" panose="020B0604020202020204" pitchFamily="34" charset="0"/>
            </a:endParaRPr>
          </a:p>
          <a:p>
            <a:pPr marL="342900" lvl="0" indent="-342900">
              <a:lnSpc>
                <a:spcPct val="150000"/>
              </a:lnSpc>
              <a:spcAft>
                <a:spcPts val="0"/>
              </a:spcAft>
              <a:buClr>
                <a:srgbClr val="8496B0"/>
              </a:buClr>
              <a:buSzPts val="1400"/>
              <a:buFont typeface="Wingdings" panose="05000000000000000000" pitchFamily="2" charset="2"/>
              <a:buChar char=""/>
              <a:tabLst>
                <a:tab pos="-457200" algn="l"/>
              </a:tabLst>
            </a:pPr>
            <a:r>
              <a:rPr lang="ru-RU" dirty="0" smtClean="0">
                <a:solidFill>
                  <a:schemeClr val="bg2"/>
                </a:solidFill>
                <a:ea typeface="Times New Roman" panose="02020603050405020304" pitchFamily="18" charset="0"/>
                <a:cs typeface="Arial" panose="020B0604020202020204" pitchFamily="34" charset="0"/>
              </a:rPr>
              <a:t>Научный сотрудник в </a:t>
            </a:r>
            <a:r>
              <a:rPr lang="ru-RU" dirty="0" smtClean="0">
                <a:solidFill>
                  <a:schemeClr val="bg2"/>
                </a:solidFill>
                <a:ea typeface="Times New Roman" panose="02020603050405020304" pitchFamily="18" charset="0"/>
                <a:cs typeface="Arial" panose="020B0604020202020204" pitchFamily="34" charset="0"/>
              </a:rPr>
              <a:t>НИИ;</a:t>
            </a:r>
            <a:endParaRPr lang="en-US" dirty="0" smtClean="0">
              <a:solidFill>
                <a:schemeClr val="bg2"/>
              </a:solidFill>
              <a:ea typeface="Times New Roman" panose="02020603050405020304" pitchFamily="18" charset="0"/>
              <a:cs typeface="Arial" panose="020B0604020202020204" pitchFamily="34" charset="0"/>
            </a:endParaRPr>
          </a:p>
          <a:p>
            <a:pPr marL="342900" lvl="0" indent="-342900">
              <a:lnSpc>
                <a:spcPct val="150000"/>
              </a:lnSpc>
              <a:spcAft>
                <a:spcPts val="0"/>
              </a:spcAft>
              <a:buClr>
                <a:srgbClr val="8496B0"/>
              </a:buClr>
              <a:buSzPts val="1400"/>
              <a:buFont typeface="Wingdings" panose="05000000000000000000" pitchFamily="2" charset="2"/>
              <a:buChar char=""/>
              <a:tabLst>
                <a:tab pos="-457200" algn="l"/>
              </a:tabLst>
            </a:pPr>
            <a:r>
              <a:rPr lang="en-US" dirty="0" smtClean="0">
                <a:solidFill>
                  <a:schemeClr val="bg2"/>
                </a:solidFill>
                <a:ea typeface="Times New Roman" panose="02020603050405020304" pitchFamily="18" charset="0"/>
                <a:cs typeface="Arial" panose="020B0604020202020204" pitchFamily="34" charset="0"/>
              </a:rPr>
              <a:t>C</a:t>
            </a:r>
            <a:r>
              <a:rPr lang="ru-RU" dirty="0" err="1" smtClean="0">
                <a:solidFill>
                  <a:schemeClr val="bg2"/>
                </a:solidFill>
                <a:ea typeface="Times New Roman" panose="02020603050405020304" pitchFamily="18" charset="0"/>
                <a:cs typeface="Arial" panose="020B0604020202020204" pitchFamily="34" charset="0"/>
              </a:rPr>
              <a:t>отрудник</a:t>
            </a:r>
            <a:r>
              <a:rPr lang="ru-RU" dirty="0" smtClean="0">
                <a:solidFill>
                  <a:schemeClr val="bg2"/>
                </a:solidFill>
                <a:ea typeface="Times New Roman" panose="02020603050405020304" pitchFamily="18" charset="0"/>
                <a:cs typeface="Arial" panose="020B0604020202020204" pitchFamily="34" charset="0"/>
              </a:rPr>
              <a:t> в сфере образования и </a:t>
            </a:r>
            <a:r>
              <a:rPr lang="ru-RU" dirty="0" smtClean="0">
                <a:solidFill>
                  <a:schemeClr val="bg2"/>
                </a:solidFill>
                <a:ea typeface="Times New Roman" panose="02020603050405020304" pitchFamily="18" charset="0"/>
                <a:cs typeface="Arial" panose="020B0604020202020204" pitchFamily="34" charset="0"/>
              </a:rPr>
              <a:t>науки;</a:t>
            </a:r>
            <a:endParaRPr lang="ru-RU" dirty="0">
              <a:solidFill>
                <a:schemeClr val="bg2"/>
              </a:solidFill>
              <a:ea typeface="Times New Roman" panose="02020603050405020304" pitchFamily="18" charset="0"/>
              <a:cs typeface="Arial" panose="020B0604020202020204" pitchFamily="34" charset="0"/>
            </a:endParaRPr>
          </a:p>
          <a:p>
            <a:pPr marL="342900" lvl="0" indent="-342900">
              <a:spcAft>
                <a:spcPts val="0"/>
              </a:spcAft>
              <a:buClr>
                <a:srgbClr val="8496B0"/>
              </a:buClr>
              <a:buSzPts val="1400"/>
              <a:buFont typeface="Wingdings" panose="05000000000000000000" pitchFamily="2" charset="2"/>
              <a:buChar char=""/>
              <a:tabLst>
                <a:tab pos="-457200" algn="l"/>
              </a:tabLst>
            </a:pPr>
            <a:endParaRPr lang="ru-RU" sz="1200" dirty="0">
              <a:solidFill>
                <a:schemeClr val="bg2"/>
              </a:solidFill>
              <a:ea typeface="Times New Roman" panose="02020603050405020304" pitchFamily="18" charset="0"/>
              <a:cs typeface="Arial" panose="020B0604020202020204" pitchFamily="34" charset="0"/>
            </a:endParaRPr>
          </a:p>
        </p:txBody>
      </p:sp>
      <p:pic>
        <p:nvPicPr>
          <p:cNvPr id="1030" name="Picture 6" descr="C:\Users\r.kabatayeva\Desktop\images (1).jpg"/>
          <p:cNvPicPr>
            <a:picLocks noChangeAspect="1" noChangeArrowheads="1"/>
          </p:cNvPicPr>
          <p:nvPr/>
        </p:nvPicPr>
        <p:blipFill>
          <a:blip r:embed="rId11" cstate="print"/>
          <a:srcRect/>
          <a:stretch>
            <a:fillRect/>
          </a:stretch>
        </p:blipFill>
        <p:spPr bwMode="auto">
          <a:xfrm>
            <a:off x="7740352" y="785798"/>
            <a:ext cx="910468" cy="890414"/>
          </a:xfrm>
          <a:prstGeom prst="rect">
            <a:avLst/>
          </a:prstGeom>
          <a:noFill/>
        </p:spPr>
      </p:pic>
    </p:spTree>
    <p:extLst>
      <p:ext uri="{BB962C8B-B14F-4D97-AF65-F5344CB8AC3E}">
        <p14:creationId xmlns:p14="http://schemas.microsoft.com/office/powerpoint/2010/main" xmlns="" val="1646089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513174"/>
            <a:ext cx="3168352" cy="400110"/>
          </a:xfrm>
          <a:prstGeom prst="rect">
            <a:avLst/>
          </a:prstGeom>
          <a:noFill/>
        </p:spPr>
        <p:txBody>
          <a:bodyPr wrap="square" rtlCol="0">
            <a:spAutoFit/>
          </a:bodyPr>
          <a:lstStyle/>
          <a:p>
            <a:r>
              <a:rPr lang="ru-RU" sz="2000" b="1" dirty="0" smtClean="0">
                <a:solidFill>
                  <a:srgbClr val="00038A"/>
                </a:solidFill>
              </a:rPr>
              <a:t>Основная компетенция</a:t>
            </a:r>
            <a:endParaRPr lang="ru-RU" sz="2400" b="1" dirty="0">
              <a:solidFill>
                <a:srgbClr val="00038A"/>
              </a:solidFill>
            </a:endParaRPr>
          </a:p>
        </p:txBody>
      </p:sp>
      <p:sp>
        <p:nvSpPr>
          <p:cNvPr id="3" name="Прямоугольник 2"/>
          <p:cNvSpPr/>
          <p:nvPr/>
        </p:nvSpPr>
        <p:spPr>
          <a:xfrm>
            <a:off x="3347864" y="928674"/>
            <a:ext cx="5796136" cy="2862322"/>
          </a:xfrm>
          <a:prstGeom prst="rect">
            <a:avLst/>
          </a:prstGeom>
        </p:spPr>
        <p:txBody>
          <a:bodyPr wrap="square">
            <a:spAutoFit/>
          </a:bodyPr>
          <a:lstStyle/>
          <a:p>
            <a:pPr algn="just">
              <a:spcAft>
                <a:spcPts val="0"/>
              </a:spcAft>
            </a:pPr>
            <a:r>
              <a:rPr lang="ru-RU" sz="2000" dirty="0" smtClean="0">
                <a:solidFill>
                  <a:schemeClr val="bg1"/>
                </a:solidFill>
                <a:ea typeface="Calibri" panose="020F0502020204030204" pitchFamily="34" charset="0"/>
                <a:cs typeface="Arial" panose="020B0604020202020204" pitchFamily="34" charset="0"/>
              </a:rPr>
              <a:t>Выпускник будет обладать </a:t>
            </a:r>
            <a:r>
              <a:rPr lang="ru-RU" sz="2000" dirty="0" smtClean="0">
                <a:solidFill>
                  <a:schemeClr val="bg1"/>
                </a:solidFill>
                <a:ea typeface="Calibri" panose="020F0502020204030204" pitchFamily="34" charset="0"/>
                <a:cs typeface="Arial" panose="020B0604020202020204" pitchFamily="34" charset="0"/>
              </a:rPr>
              <a:t>преподавательскими способностями и исследовательскими компетенциями, </a:t>
            </a:r>
            <a:r>
              <a:rPr lang="ru-RU" sz="2000" dirty="0" smtClean="0">
                <a:solidFill>
                  <a:schemeClr val="bg1"/>
                </a:solidFill>
                <a:ea typeface="Calibri" panose="020F0502020204030204" pitchFamily="34" charset="0"/>
                <a:cs typeface="Arial" panose="020B0604020202020204" pitchFamily="34" charset="0"/>
              </a:rPr>
              <a:t>способностью </a:t>
            </a:r>
            <a:r>
              <a:rPr lang="ru-RU" sz="2000" dirty="0">
                <a:solidFill>
                  <a:schemeClr val="bg1"/>
                </a:solidFill>
                <a:ea typeface="Calibri" panose="020F0502020204030204" pitchFamily="34" charset="0"/>
                <a:cs typeface="Arial" panose="020B0604020202020204" pitchFamily="34" charset="0"/>
              </a:rPr>
              <a:t>анализировать полученную информацию, обладать </a:t>
            </a:r>
            <a:r>
              <a:rPr lang="ru-RU" sz="2000" dirty="0" smtClean="0">
                <a:solidFill>
                  <a:schemeClr val="bg1"/>
                </a:solidFill>
                <a:ea typeface="Calibri" panose="020F0502020204030204" pitchFamily="34" charset="0"/>
                <a:cs typeface="Arial" panose="020B0604020202020204" pitchFamily="34" charset="0"/>
              </a:rPr>
              <a:t>навыками </a:t>
            </a:r>
            <a:r>
              <a:rPr lang="ru-RU" sz="2000" dirty="0">
                <a:solidFill>
                  <a:schemeClr val="bg1"/>
                </a:solidFill>
                <a:ea typeface="Calibri" panose="020F0502020204030204" pitchFamily="34" charset="0"/>
                <a:cs typeface="Arial" panose="020B0604020202020204" pitchFamily="34" charset="0"/>
              </a:rPr>
              <a:t>программирования, уметь разрабатывать новые алгоритмы, обрабатывать большие объемы </a:t>
            </a:r>
            <a:r>
              <a:rPr lang="ru-RU" sz="2000" dirty="0" smtClean="0">
                <a:solidFill>
                  <a:schemeClr val="bg1"/>
                </a:solidFill>
                <a:ea typeface="Calibri" panose="020F0502020204030204" pitchFamily="34" charset="0"/>
                <a:cs typeface="Arial" panose="020B0604020202020204" pitchFamily="34" charset="0"/>
              </a:rPr>
              <a:t>информации, работать с радио- и телекоммуникационными технологиями.</a:t>
            </a:r>
            <a:endParaRPr lang="ru-RU" sz="2000" dirty="0">
              <a:solidFill>
                <a:schemeClr val="bg1"/>
              </a:solidFill>
              <a:effectLst/>
              <a:ea typeface="Calibri" panose="020F0502020204030204" pitchFamily="34" charset="0"/>
              <a:cs typeface="Arial" panose="020B0604020202020204" pitchFamily="34" charset="0"/>
            </a:endParaRPr>
          </a:p>
        </p:txBody>
      </p:sp>
      <p:sp>
        <p:nvSpPr>
          <p:cNvPr id="4" name="Прямоугольник 3"/>
          <p:cNvSpPr/>
          <p:nvPr/>
        </p:nvSpPr>
        <p:spPr>
          <a:xfrm>
            <a:off x="0" y="3571880"/>
            <a:ext cx="8784976" cy="1615827"/>
          </a:xfrm>
          <a:prstGeom prst="rect">
            <a:avLst/>
          </a:prstGeom>
        </p:spPr>
        <p:txBody>
          <a:bodyPr wrap="square">
            <a:spAutoFit/>
          </a:bodyPr>
          <a:lstStyle/>
          <a:p>
            <a:pPr algn="just">
              <a:spcAft>
                <a:spcPts val="0"/>
              </a:spcAft>
            </a:pPr>
            <a:r>
              <a:rPr lang="ru-RU" b="1" dirty="0" smtClean="0">
                <a:solidFill>
                  <a:schemeClr val="bg2"/>
                </a:solidFill>
                <a:ea typeface="Calibri" panose="020F0502020204030204" pitchFamily="34" charset="0"/>
                <a:cs typeface="Arial" panose="020B0604020202020204" pitchFamily="34" charset="0"/>
              </a:rPr>
              <a:t>Ведущие </a:t>
            </a:r>
            <a:r>
              <a:rPr lang="ru-RU" b="1" dirty="0" smtClean="0">
                <a:solidFill>
                  <a:schemeClr val="bg2"/>
                </a:solidFill>
                <a:ea typeface="Calibri" panose="020F0502020204030204" pitchFamily="34" charset="0"/>
                <a:cs typeface="Arial" panose="020B0604020202020204" pitchFamily="34" charset="0"/>
              </a:rPr>
              <a:t>позиции:</a:t>
            </a:r>
            <a:endParaRPr lang="ru-RU" sz="1600" dirty="0">
              <a:solidFill>
                <a:schemeClr val="bg2"/>
              </a:solidFill>
              <a:ea typeface="Calibri" panose="020F0502020204030204" pitchFamily="34" charset="0"/>
              <a:cs typeface="Arial" panose="020B0604020202020204" pitchFamily="34" charset="0"/>
            </a:endParaRPr>
          </a:p>
          <a:p>
            <a:pPr marL="342900" lvl="0" indent="-342900">
              <a:lnSpc>
                <a:spcPct val="150000"/>
              </a:lnSpc>
              <a:spcAft>
                <a:spcPts val="0"/>
              </a:spcAft>
              <a:buClr>
                <a:srgbClr val="8496B0"/>
              </a:buClr>
              <a:buSzPts val="1400"/>
              <a:buFont typeface="Wingdings" panose="05000000000000000000" pitchFamily="2" charset="2"/>
              <a:buChar char=""/>
              <a:tabLst>
                <a:tab pos="-457200" algn="l"/>
              </a:tabLst>
            </a:pPr>
            <a:r>
              <a:rPr lang="ru-RU" dirty="0" smtClean="0">
                <a:solidFill>
                  <a:schemeClr val="bg2"/>
                </a:solidFill>
                <a:ea typeface="Times New Roman" panose="02020603050405020304" pitchFamily="18" charset="0"/>
                <a:cs typeface="Arial" panose="020B0604020202020204" pitchFamily="34" charset="0"/>
              </a:rPr>
              <a:t>Учитель физики в школе, колледже, лицее с английским языком обучения (в том числе </a:t>
            </a:r>
            <a:r>
              <a:rPr lang="ru-RU" dirty="0" smtClean="0">
                <a:solidFill>
                  <a:schemeClr val="bg2"/>
                </a:solidFill>
                <a:ea typeface="Times New Roman" panose="02020603050405020304" pitchFamily="18" charset="0"/>
                <a:cs typeface="Arial" panose="020B0604020202020204" pitchFamily="34" charset="0"/>
              </a:rPr>
              <a:t>с государственным </a:t>
            </a:r>
            <a:r>
              <a:rPr lang="ru-RU" dirty="0" smtClean="0">
                <a:solidFill>
                  <a:schemeClr val="bg2"/>
                </a:solidFill>
                <a:ea typeface="Times New Roman" panose="02020603050405020304" pitchFamily="18" charset="0"/>
                <a:cs typeface="Arial" panose="020B0604020202020204" pitchFamily="34" charset="0"/>
              </a:rPr>
              <a:t>и </a:t>
            </a:r>
            <a:r>
              <a:rPr lang="ru-RU" dirty="0" smtClean="0">
                <a:solidFill>
                  <a:schemeClr val="bg2"/>
                </a:solidFill>
                <a:ea typeface="Times New Roman" panose="02020603050405020304" pitchFamily="18" charset="0"/>
                <a:cs typeface="Arial" panose="020B0604020202020204" pitchFamily="34" charset="0"/>
              </a:rPr>
              <a:t>русским языками)   </a:t>
            </a:r>
            <a:endParaRPr lang="ru-RU" dirty="0" smtClean="0">
              <a:solidFill>
                <a:schemeClr val="bg2"/>
              </a:solidFill>
              <a:ea typeface="Times New Roman" panose="02020603050405020304" pitchFamily="18" charset="0"/>
              <a:cs typeface="Arial" panose="020B0604020202020204" pitchFamily="34" charset="0"/>
            </a:endParaRPr>
          </a:p>
          <a:p>
            <a:pPr marL="342900" lvl="0" indent="-342900">
              <a:lnSpc>
                <a:spcPct val="150000"/>
              </a:lnSpc>
              <a:spcAft>
                <a:spcPts val="0"/>
              </a:spcAft>
              <a:buClr>
                <a:srgbClr val="8496B0"/>
              </a:buClr>
              <a:buSzPts val="1400"/>
              <a:buFont typeface="Wingdings" panose="05000000000000000000" pitchFamily="2" charset="2"/>
              <a:buChar char=""/>
              <a:tabLst>
                <a:tab pos="-457200" algn="l"/>
              </a:tabLst>
            </a:pPr>
            <a:r>
              <a:rPr lang="ru-RU" dirty="0" smtClean="0">
                <a:solidFill>
                  <a:schemeClr val="bg2"/>
                </a:solidFill>
                <a:ea typeface="Times New Roman" panose="02020603050405020304" pitchFamily="18" charset="0"/>
                <a:cs typeface="Arial" panose="020B0604020202020204" pitchFamily="34" charset="0"/>
              </a:rPr>
              <a:t>Научный сотрудник в НИИ, сотрудник в сфере образования и </a:t>
            </a:r>
            <a:r>
              <a:rPr lang="ru-RU" dirty="0" smtClean="0">
                <a:solidFill>
                  <a:schemeClr val="bg2"/>
                </a:solidFill>
                <a:ea typeface="Times New Roman" panose="02020603050405020304" pitchFamily="18" charset="0"/>
                <a:cs typeface="Arial" panose="020B0604020202020204" pitchFamily="34" charset="0"/>
              </a:rPr>
              <a:t>науки</a:t>
            </a:r>
            <a:endParaRPr lang="ru-RU" dirty="0" smtClean="0">
              <a:solidFill>
                <a:schemeClr val="bg2"/>
              </a:solidFill>
              <a:ea typeface="Times New Roman" panose="02020603050405020304" pitchFamily="18" charset="0"/>
              <a:cs typeface="Arial" panose="020B0604020202020204" pitchFamily="34"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l="23884" b="11130"/>
          <a:stretch/>
        </p:blipFill>
        <p:spPr>
          <a:xfrm>
            <a:off x="0" y="0"/>
            <a:ext cx="3575905" cy="3073524"/>
          </a:xfrm>
          <a:prstGeom prst="rect">
            <a:avLst/>
          </a:prstGeom>
          <a:effectLst>
            <a:glow>
              <a:schemeClr val="accent1">
                <a:alpha val="0"/>
              </a:schemeClr>
            </a:glow>
            <a:softEdge rad="876300"/>
          </a:effectLst>
        </p:spPr>
      </p:pic>
      <p:sp>
        <p:nvSpPr>
          <p:cNvPr id="6" name="TextBox 5"/>
          <p:cNvSpPr txBox="1"/>
          <p:nvPr/>
        </p:nvSpPr>
        <p:spPr>
          <a:xfrm>
            <a:off x="27016" y="0"/>
            <a:ext cx="4761008" cy="646331"/>
          </a:xfrm>
          <a:prstGeom prst="rect">
            <a:avLst/>
          </a:prstGeom>
          <a:noFill/>
        </p:spPr>
        <p:txBody>
          <a:bodyPr wrap="square" rtlCol="0">
            <a:spAutoFit/>
          </a:bodyPr>
          <a:lstStyle/>
          <a:p>
            <a:r>
              <a:rPr lang="en-US" sz="3600" b="1" dirty="0" smtClean="0">
                <a:solidFill>
                  <a:srgbClr val="00038A"/>
                </a:solidFill>
              </a:rPr>
              <a:t>Computer Physics</a:t>
            </a:r>
            <a:endParaRPr lang="ru-RU" sz="3600" b="1" dirty="0">
              <a:solidFill>
                <a:srgbClr val="00038A"/>
              </a:solidFill>
            </a:endParaRPr>
          </a:p>
        </p:txBody>
      </p:sp>
    </p:spTree>
    <p:extLst>
      <p:ext uri="{BB962C8B-B14F-4D97-AF65-F5344CB8AC3E}">
        <p14:creationId xmlns:p14="http://schemas.microsoft.com/office/powerpoint/2010/main" xmlns="" val="4154934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15583" y="1273324"/>
            <a:ext cx="2232248" cy="1711693"/>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Основы электронной техники</a:t>
            </a:r>
            <a:endParaRPr lang="en-US" b="1" dirty="0" smtClean="0">
              <a:solidFill>
                <a:srgbClr val="000000"/>
              </a:solidFill>
            </a:endParaRPr>
          </a:p>
        </p:txBody>
      </p:sp>
      <p:sp>
        <p:nvSpPr>
          <p:cNvPr id="7" name="Полилиния 6"/>
          <p:cNvSpPr/>
          <p:nvPr/>
        </p:nvSpPr>
        <p:spPr>
          <a:xfrm>
            <a:off x="3407870" y="1273324"/>
            <a:ext cx="2160240" cy="1639685"/>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Теория электрической связи</a:t>
            </a:r>
            <a:endParaRPr lang="ru-RU" b="1" dirty="0" smtClean="0">
              <a:solidFill>
                <a:srgbClr val="000000"/>
              </a:solidFill>
            </a:endParaRPr>
          </a:p>
        </p:txBody>
      </p:sp>
      <p:sp>
        <p:nvSpPr>
          <p:cNvPr id="9" name="Полилиния 8"/>
          <p:cNvSpPr/>
          <p:nvPr/>
        </p:nvSpPr>
        <p:spPr>
          <a:xfrm>
            <a:off x="5940152" y="1273324"/>
            <a:ext cx="2436270" cy="1639685"/>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Теория передачи электромагнитных волн</a:t>
            </a:r>
            <a:endParaRPr lang="ru-RU" b="1" dirty="0" smtClean="0">
              <a:solidFill>
                <a:srgbClr val="000000"/>
              </a:solidFill>
            </a:endParaRPr>
          </a:p>
        </p:txBody>
      </p:sp>
      <p:sp>
        <p:nvSpPr>
          <p:cNvPr id="13" name="Полилиния 12"/>
          <p:cNvSpPr/>
          <p:nvPr/>
        </p:nvSpPr>
        <p:spPr>
          <a:xfrm>
            <a:off x="3491880" y="3217540"/>
            <a:ext cx="2088232" cy="1442023"/>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Робототехника</a:t>
            </a:r>
            <a:endParaRPr lang="ru-RU" dirty="0"/>
          </a:p>
        </p:txBody>
      </p:sp>
      <p:sp>
        <p:nvSpPr>
          <p:cNvPr id="16" name="Полилиния 15"/>
          <p:cNvSpPr/>
          <p:nvPr/>
        </p:nvSpPr>
        <p:spPr>
          <a:xfrm>
            <a:off x="827584" y="3217540"/>
            <a:ext cx="2247355" cy="1440160"/>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Основы радиотехнических цепей и сигналов</a:t>
            </a:r>
            <a:endParaRPr lang="en-US" b="1" dirty="0" smtClean="0">
              <a:solidFill>
                <a:srgbClr val="000000"/>
              </a:solidFill>
            </a:endParaRPr>
          </a:p>
        </p:txBody>
      </p:sp>
      <p:sp>
        <p:nvSpPr>
          <p:cNvPr id="17" name="TextBox 16"/>
          <p:cNvSpPr txBox="1"/>
          <p:nvPr/>
        </p:nvSpPr>
        <p:spPr>
          <a:xfrm>
            <a:off x="107504" y="481236"/>
            <a:ext cx="5714449" cy="707886"/>
          </a:xfrm>
          <a:prstGeom prst="rect">
            <a:avLst/>
          </a:prstGeom>
          <a:noFill/>
        </p:spPr>
        <p:txBody>
          <a:bodyPr wrap="none" rtlCol="0">
            <a:spAutoFit/>
          </a:bodyPr>
          <a:lstStyle/>
          <a:p>
            <a:r>
              <a:rPr lang="ru-RU" sz="2000" b="1" dirty="0" smtClean="0">
                <a:solidFill>
                  <a:srgbClr val="000000"/>
                </a:solidFill>
              </a:rPr>
              <a:t>Элективные дисциплины по направлению </a:t>
            </a:r>
            <a:endParaRPr lang="en-US" sz="2000" b="1" dirty="0" smtClean="0">
              <a:solidFill>
                <a:srgbClr val="000000"/>
              </a:solidFill>
            </a:endParaRPr>
          </a:p>
          <a:p>
            <a:r>
              <a:rPr lang="en-US" sz="2000" b="1" dirty="0" smtClean="0">
                <a:solidFill>
                  <a:srgbClr val="000000"/>
                </a:solidFill>
              </a:rPr>
              <a:t>“</a:t>
            </a:r>
            <a:r>
              <a:rPr lang="ru-RU" sz="2000" b="1" dirty="0" smtClean="0">
                <a:solidFill>
                  <a:srgbClr val="000000"/>
                </a:solidFill>
              </a:rPr>
              <a:t>Радиотехника и телекоммуникации</a:t>
            </a:r>
            <a:r>
              <a:rPr lang="en-US" sz="2000" b="1" dirty="0" smtClean="0">
                <a:solidFill>
                  <a:srgbClr val="000000"/>
                </a:solidFill>
              </a:rPr>
              <a:t>”</a:t>
            </a:r>
            <a:r>
              <a:rPr lang="ru-RU" sz="2000" b="1" dirty="0" smtClean="0">
                <a:solidFill>
                  <a:srgbClr val="000000"/>
                </a:solidFill>
              </a:rPr>
              <a:t> </a:t>
            </a:r>
            <a:r>
              <a:rPr lang="ru-RU" sz="2000" b="1" dirty="0" smtClean="0">
                <a:solidFill>
                  <a:srgbClr val="000000"/>
                </a:solidFill>
              </a:rPr>
              <a:t>*</a:t>
            </a:r>
            <a:endParaRPr lang="ru-RU" sz="2000" b="1" dirty="0">
              <a:solidFill>
                <a:srgbClr val="000000"/>
              </a:solidFill>
            </a:endParaRPr>
          </a:p>
        </p:txBody>
      </p:sp>
      <p:sp>
        <p:nvSpPr>
          <p:cNvPr id="18" name="Полилиния 17"/>
          <p:cNvSpPr/>
          <p:nvPr/>
        </p:nvSpPr>
        <p:spPr>
          <a:xfrm>
            <a:off x="6012160" y="3217540"/>
            <a:ext cx="2376264" cy="1442023"/>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Цифровая обработка сигналов</a:t>
            </a:r>
            <a:endParaRPr lang="ru-RU" b="1" dirty="0" smtClean="0">
              <a:solidFill>
                <a:srgbClr val="000000"/>
              </a:solidFill>
            </a:endParaRPr>
          </a:p>
        </p:txBody>
      </p:sp>
      <p:sp>
        <p:nvSpPr>
          <p:cNvPr id="15" name="TextBox 14"/>
          <p:cNvSpPr txBox="1"/>
          <p:nvPr/>
        </p:nvSpPr>
        <p:spPr>
          <a:xfrm>
            <a:off x="395536" y="5017740"/>
            <a:ext cx="8424936" cy="646331"/>
          </a:xfrm>
          <a:prstGeom prst="rect">
            <a:avLst/>
          </a:prstGeom>
          <a:noFill/>
        </p:spPr>
        <p:txBody>
          <a:bodyPr wrap="square" rtlCol="0">
            <a:spAutoFit/>
          </a:bodyPr>
          <a:lstStyle/>
          <a:p>
            <a:r>
              <a:rPr lang="ru-RU" dirty="0" smtClean="0">
                <a:solidFill>
                  <a:schemeClr val="bg2"/>
                </a:solidFill>
              </a:rPr>
              <a:t>*  - перечень элективных дисциплин ежегодно обновляется по запросам работодателей</a:t>
            </a:r>
            <a:endParaRPr lang="ru-RU" dirty="0">
              <a:solidFill>
                <a:schemeClr val="bg2"/>
              </a:solidFill>
            </a:endParaRPr>
          </a:p>
        </p:txBody>
      </p:sp>
      <p:sp>
        <p:nvSpPr>
          <p:cNvPr id="10" name="TextBox 9"/>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Tree>
    <p:extLst>
      <p:ext uri="{BB962C8B-B14F-4D97-AF65-F5344CB8AC3E}">
        <p14:creationId xmlns:p14="http://schemas.microsoft.com/office/powerpoint/2010/main" xmlns="" val="22769616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27584" y="1273325"/>
            <a:ext cx="2298829" cy="1368152"/>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Алгоритмизация и программирование</a:t>
            </a:r>
            <a:endParaRPr lang="en-US" b="1" dirty="0" smtClean="0">
              <a:solidFill>
                <a:srgbClr val="000000"/>
              </a:solidFill>
            </a:endParaRPr>
          </a:p>
        </p:txBody>
      </p:sp>
      <p:sp>
        <p:nvSpPr>
          <p:cNvPr id="7" name="Полилиния 6"/>
          <p:cNvSpPr/>
          <p:nvPr/>
        </p:nvSpPr>
        <p:spPr>
          <a:xfrm>
            <a:off x="3491880" y="1273324"/>
            <a:ext cx="2161793" cy="1314506"/>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Проектирование баз данных. Введение в SQL</a:t>
            </a:r>
            <a:endParaRPr lang="ru-RU" b="1" dirty="0" smtClean="0">
              <a:solidFill>
                <a:srgbClr val="000000"/>
              </a:solidFill>
            </a:endParaRPr>
          </a:p>
        </p:txBody>
      </p:sp>
      <p:sp>
        <p:nvSpPr>
          <p:cNvPr id="9" name="Полилиния 8"/>
          <p:cNvSpPr/>
          <p:nvPr/>
        </p:nvSpPr>
        <p:spPr>
          <a:xfrm>
            <a:off x="5940152" y="1273324"/>
            <a:ext cx="2160240" cy="1298007"/>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Web-технологии</a:t>
            </a:r>
            <a:endParaRPr lang="ru-RU" b="1" dirty="0" smtClean="0">
              <a:solidFill>
                <a:srgbClr val="000000"/>
              </a:solidFill>
            </a:endParaRPr>
          </a:p>
        </p:txBody>
      </p:sp>
      <p:sp>
        <p:nvSpPr>
          <p:cNvPr id="13" name="Полилиния 12"/>
          <p:cNvSpPr/>
          <p:nvPr/>
        </p:nvSpPr>
        <p:spPr>
          <a:xfrm>
            <a:off x="3491880" y="3217540"/>
            <a:ext cx="2232248" cy="1298007"/>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Компьютерные сети (</a:t>
            </a:r>
            <a:r>
              <a:rPr lang="ru-RU" dirty="0" err="1" smtClean="0"/>
              <a:t>Cisco</a:t>
            </a:r>
            <a:r>
              <a:rPr lang="ru-RU" dirty="0" smtClean="0"/>
              <a:t> 1)</a:t>
            </a:r>
            <a:endParaRPr lang="ru-RU" dirty="0"/>
          </a:p>
        </p:txBody>
      </p:sp>
      <p:sp>
        <p:nvSpPr>
          <p:cNvPr id="16" name="Полилиния 15"/>
          <p:cNvSpPr/>
          <p:nvPr/>
        </p:nvSpPr>
        <p:spPr>
          <a:xfrm>
            <a:off x="899592" y="3217540"/>
            <a:ext cx="2115340" cy="1296144"/>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err="1" smtClean="0"/>
              <a:t>Python</a:t>
            </a:r>
            <a:r>
              <a:rPr lang="ru-RU" dirty="0" smtClean="0"/>
              <a:t> для анализа данных</a:t>
            </a:r>
            <a:endParaRPr lang="en-US" b="1" dirty="0" smtClean="0">
              <a:solidFill>
                <a:srgbClr val="000000"/>
              </a:solidFill>
            </a:endParaRPr>
          </a:p>
        </p:txBody>
      </p:sp>
      <p:sp>
        <p:nvSpPr>
          <p:cNvPr id="18" name="Полилиния 17"/>
          <p:cNvSpPr/>
          <p:nvPr/>
        </p:nvSpPr>
        <p:spPr>
          <a:xfrm>
            <a:off x="6012160" y="3217540"/>
            <a:ext cx="2160240" cy="1224136"/>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dirty="0" smtClean="0"/>
              <a:t>Архитектура и дизайн ПО (SDP5)</a:t>
            </a:r>
            <a:endParaRPr lang="ru-RU" b="1" dirty="0" smtClean="0">
              <a:solidFill>
                <a:srgbClr val="000000"/>
              </a:solidFill>
            </a:endParaRPr>
          </a:p>
        </p:txBody>
      </p:sp>
      <p:sp>
        <p:nvSpPr>
          <p:cNvPr id="15" name="TextBox 14"/>
          <p:cNvSpPr txBox="1"/>
          <p:nvPr/>
        </p:nvSpPr>
        <p:spPr>
          <a:xfrm>
            <a:off x="395536" y="5017740"/>
            <a:ext cx="8424936" cy="646331"/>
          </a:xfrm>
          <a:prstGeom prst="rect">
            <a:avLst/>
          </a:prstGeom>
          <a:noFill/>
        </p:spPr>
        <p:txBody>
          <a:bodyPr wrap="square" rtlCol="0">
            <a:spAutoFit/>
          </a:bodyPr>
          <a:lstStyle/>
          <a:p>
            <a:r>
              <a:rPr lang="ru-RU" dirty="0" smtClean="0">
                <a:solidFill>
                  <a:schemeClr val="bg2"/>
                </a:solidFill>
              </a:rPr>
              <a:t>*  - перечень элективных дисциплин ежегодно обновляется по запросам работодателей</a:t>
            </a:r>
            <a:endParaRPr lang="ru-RU" dirty="0">
              <a:solidFill>
                <a:schemeClr val="bg2"/>
              </a:solidFill>
            </a:endParaRPr>
          </a:p>
        </p:txBody>
      </p:sp>
      <p:sp>
        <p:nvSpPr>
          <p:cNvPr id="10" name="TextBox 9"/>
          <p:cNvSpPr txBox="1"/>
          <p:nvPr/>
        </p:nvSpPr>
        <p:spPr>
          <a:xfrm>
            <a:off x="107504" y="481236"/>
            <a:ext cx="5904656" cy="707886"/>
          </a:xfrm>
          <a:prstGeom prst="rect">
            <a:avLst/>
          </a:prstGeom>
          <a:noFill/>
        </p:spPr>
        <p:txBody>
          <a:bodyPr wrap="square" rtlCol="0">
            <a:spAutoFit/>
          </a:bodyPr>
          <a:lstStyle/>
          <a:p>
            <a:r>
              <a:rPr lang="ru-RU" sz="2000" b="1" dirty="0" smtClean="0">
                <a:solidFill>
                  <a:srgbClr val="000000"/>
                </a:solidFill>
              </a:rPr>
              <a:t>Элективные дисциплины по направлению </a:t>
            </a:r>
            <a:r>
              <a:rPr lang="en-US" sz="2000" b="1" dirty="0" smtClean="0">
                <a:solidFill>
                  <a:srgbClr val="000000"/>
                </a:solidFill>
              </a:rPr>
              <a:t>“</a:t>
            </a:r>
            <a:r>
              <a:rPr lang="ru-RU" sz="2000" b="1" dirty="0" smtClean="0">
                <a:solidFill>
                  <a:srgbClr val="000000"/>
                </a:solidFill>
              </a:rPr>
              <a:t>Вычислительная техника</a:t>
            </a:r>
            <a:r>
              <a:rPr lang="en-US" sz="2000" b="1" dirty="0" smtClean="0">
                <a:solidFill>
                  <a:srgbClr val="000000"/>
                </a:solidFill>
              </a:rPr>
              <a:t>”</a:t>
            </a:r>
            <a:r>
              <a:rPr lang="ru-RU" sz="2000" b="1" dirty="0" smtClean="0">
                <a:solidFill>
                  <a:srgbClr val="000000"/>
                </a:solidFill>
              </a:rPr>
              <a:t> *</a:t>
            </a:r>
            <a:endParaRPr lang="ru-RU" sz="2000" b="1" dirty="0">
              <a:solidFill>
                <a:srgbClr val="000000"/>
              </a:solidFill>
            </a:endParaRPr>
          </a:p>
        </p:txBody>
      </p:sp>
      <p:sp>
        <p:nvSpPr>
          <p:cNvPr id="11" name="TextBox 10"/>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Tree>
    <p:extLst>
      <p:ext uri="{BB962C8B-B14F-4D97-AF65-F5344CB8AC3E}">
        <p14:creationId xmlns:p14="http://schemas.microsoft.com/office/powerpoint/2010/main" xmlns="" val="22769616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21196"/>
            <a:ext cx="8321675" cy="609398"/>
          </a:xfrm>
        </p:spPr>
        <p:txBody>
          <a:bodyPr/>
          <a:lstStyle/>
          <a:p>
            <a:pPr algn="ctr"/>
            <a:r>
              <a:rPr lang="ru-RU" dirty="0" smtClean="0">
                <a:solidFill>
                  <a:schemeClr val="bg2"/>
                </a:solidFill>
              </a:rPr>
              <a:t>            </a:t>
            </a:r>
            <a:r>
              <a:rPr lang="en-US" dirty="0" smtClean="0">
                <a:solidFill>
                  <a:schemeClr val="bg2"/>
                </a:solidFill>
              </a:rPr>
              <a:t>Minors</a:t>
            </a:r>
            <a:r>
              <a:rPr lang="ru-RU" dirty="0" smtClean="0">
                <a:solidFill>
                  <a:schemeClr val="bg2"/>
                </a:solidFill>
              </a:rPr>
              <a:t>*</a:t>
            </a:r>
            <a:r>
              <a:rPr lang="en-US" dirty="0" smtClean="0">
                <a:solidFill>
                  <a:schemeClr val="bg2"/>
                </a:solidFill>
              </a:rPr>
              <a:t> </a:t>
            </a:r>
            <a:r>
              <a:rPr lang="en-US" sz="2800" dirty="0" smtClean="0">
                <a:solidFill>
                  <a:schemeClr val="bg2"/>
                </a:solidFill>
              </a:rPr>
              <a:t>(</a:t>
            </a:r>
            <a:r>
              <a:rPr lang="en-US" sz="2800" dirty="0">
                <a:solidFill>
                  <a:schemeClr val="bg2"/>
                </a:solidFill>
              </a:rPr>
              <a:t>Short Track</a:t>
            </a:r>
            <a:r>
              <a:rPr lang="en-US" sz="2800" dirty="0" smtClean="0">
                <a:solidFill>
                  <a:schemeClr val="bg2"/>
                </a:solidFill>
              </a:rPr>
              <a:t>)</a:t>
            </a:r>
            <a:r>
              <a:rPr lang="ru-RU" sz="2800" dirty="0" smtClean="0">
                <a:solidFill>
                  <a:schemeClr val="bg2"/>
                </a:solidFill>
              </a:rPr>
              <a:t>  </a:t>
            </a:r>
            <a:endParaRPr lang="ru-RU" sz="2800" dirty="0">
              <a:solidFill>
                <a:schemeClr val="bg2"/>
              </a:solidFill>
            </a:endParaRPr>
          </a:p>
        </p:txBody>
      </p:sp>
      <p:grpSp>
        <p:nvGrpSpPr>
          <p:cNvPr id="54" name="Группа 53"/>
          <p:cNvGrpSpPr/>
          <p:nvPr/>
        </p:nvGrpSpPr>
        <p:grpSpPr>
          <a:xfrm>
            <a:off x="4788024" y="697260"/>
            <a:ext cx="3816424" cy="2088232"/>
            <a:chOff x="5110781" y="3402084"/>
            <a:chExt cx="2568712" cy="2611094"/>
          </a:xfrm>
        </p:grpSpPr>
        <p:sp>
          <p:nvSpPr>
            <p:cNvPr id="25" name="Rounded Rectangle 3"/>
            <p:cNvSpPr/>
            <p:nvPr/>
          </p:nvSpPr>
          <p:spPr>
            <a:xfrm>
              <a:off x="5118855" y="3402085"/>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8" name="Round Same Side Corner Rectangle 6"/>
            <p:cNvSpPr/>
            <p:nvPr/>
          </p:nvSpPr>
          <p:spPr>
            <a:xfrm>
              <a:off x="5110781" y="3402084"/>
              <a:ext cx="2560638" cy="900377"/>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48" name="Объект 2"/>
            <p:cNvSpPr txBox="1">
              <a:spLocks/>
            </p:cNvSpPr>
            <p:nvPr/>
          </p:nvSpPr>
          <p:spPr>
            <a:xfrm>
              <a:off x="5159247" y="3402084"/>
              <a:ext cx="2476242" cy="1440604"/>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a:buNone/>
              </a:pPr>
              <a:r>
                <a:rPr lang="ru-RU" sz="1400" b="1" kern="0" dirty="0" smtClean="0">
                  <a:solidFill>
                    <a:schemeClr val="tx1"/>
                  </a:solidFill>
                  <a:latin typeface="Arial" panose="020B0604020202020204" pitchFamily="34" charset="0"/>
                  <a:cs typeface="Arial" panose="020B0604020202020204" pitchFamily="34" charset="0"/>
                </a:rPr>
                <a:t>Архитектура и дизайн ПО (SDP5)</a:t>
              </a:r>
            </a:p>
            <a:p>
              <a:pPr>
                <a:buNone/>
              </a:pPr>
              <a:r>
                <a:rPr lang="en-US" sz="1400" b="1" kern="0" dirty="0" smtClean="0">
                  <a:solidFill>
                    <a:schemeClr val="tx1"/>
                  </a:solidFill>
                  <a:latin typeface="Arial" panose="020B0604020202020204" pitchFamily="34" charset="0"/>
                  <a:cs typeface="Arial" panose="020B0604020202020204" pitchFamily="34" charset="0"/>
                </a:rPr>
                <a:t>Software Design and Architecture (SDP5)</a:t>
              </a:r>
              <a:endParaRPr lang="ru-RU" sz="1400" b="1" kern="0" dirty="0" smtClean="0">
                <a:solidFill>
                  <a:schemeClr val="tx1"/>
                </a:solidFill>
                <a:latin typeface="Arial" panose="020B0604020202020204" pitchFamily="34" charset="0"/>
                <a:cs typeface="Arial" panose="020B0604020202020204" pitchFamily="34" charset="0"/>
              </a:endParaRPr>
            </a:p>
            <a:p>
              <a:endParaRPr lang="ru-RU" sz="1400" kern="0" dirty="0">
                <a:solidFill>
                  <a:srgbClr val="FF3300"/>
                </a:solidFill>
                <a:latin typeface="Arial" panose="020B0604020202020204" pitchFamily="34" charset="0"/>
                <a:cs typeface="Arial" panose="020B0604020202020204" pitchFamily="34" charset="0"/>
              </a:endParaRPr>
            </a:p>
          </p:txBody>
        </p:sp>
        <p:pic>
          <p:nvPicPr>
            <p:cNvPr id="49" name="Рисунок 4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83414" y="4293168"/>
              <a:ext cx="2363942" cy="1633854"/>
            </a:xfrm>
            <a:prstGeom prst="rect">
              <a:avLst/>
            </a:prstGeom>
            <a:effectLst>
              <a:softEdge rad="241300"/>
            </a:effectLst>
          </p:spPr>
        </p:pic>
      </p:grpSp>
      <p:grpSp>
        <p:nvGrpSpPr>
          <p:cNvPr id="55" name="Группа 54"/>
          <p:cNvGrpSpPr/>
          <p:nvPr/>
        </p:nvGrpSpPr>
        <p:grpSpPr>
          <a:xfrm>
            <a:off x="755576" y="2785491"/>
            <a:ext cx="6019709" cy="761007"/>
            <a:chOff x="2335833" y="2841442"/>
            <a:chExt cx="7758713" cy="1117336"/>
          </a:xfrm>
        </p:grpSpPr>
        <p:sp>
          <p:nvSpPr>
            <p:cNvPr id="29" name="TextBox 28"/>
            <p:cNvSpPr txBox="1"/>
            <p:nvPr/>
          </p:nvSpPr>
          <p:spPr>
            <a:xfrm>
              <a:off x="2335833" y="3416513"/>
              <a:ext cx="2570162" cy="542265"/>
            </a:xfrm>
            <a:prstGeom prst="rect">
              <a:avLst/>
            </a:prstGeom>
            <a:noFill/>
            <a:effectLst>
              <a:outerShdw blurRad="50800" dist="38100" dir="5400000" algn="t" rotWithShape="0">
                <a:prstClr val="black">
                  <a:alpha val="40000"/>
                </a:prstClr>
              </a:outerShdw>
            </a:effectLst>
          </p:spPr>
          <p:txBody>
            <a:bodyPr>
              <a:spAutoFit/>
            </a:bodyPr>
            <a:lstStyle/>
            <a:p>
              <a:pPr algn="ctr">
                <a:defRPr/>
              </a:pPr>
              <a:endParaRPr lang="en-US" dirty="0">
                <a:solidFill>
                  <a:srgbClr val="FFFFFF"/>
                </a:solidFill>
                <a:cs typeface="Arial" panose="020B0604020202020204" pitchFamily="34" charset="0"/>
              </a:endParaRPr>
            </a:p>
          </p:txBody>
        </p:sp>
        <p:sp>
          <p:nvSpPr>
            <p:cNvPr id="51" name="Объект 2"/>
            <p:cNvSpPr txBox="1">
              <a:spLocks/>
            </p:cNvSpPr>
            <p:nvPr/>
          </p:nvSpPr>
          <p:spPr>
            <a:xfrm>
              <a:off x="7718815" y="2841442"/>
              <a:ext cx="2375731" cy="614014"/>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buNone/>
              </a:pPr>
              <a:endParaRPr lang="ru-RU" sz="1600" kern="0" dirty="0">
                <a:solidFill>
                  <a:srgbClr val="008000"/>
                </a:solidFill>
                <a:latin typeface="Arial" panose="020B0604020202020204" pitchFamily="34" charset="0"/>
                <a:cs typeface="Arial" panose="020B0604020202020204" pitchFamily="34" charset="0"/>
              </a:endParaRPr>
            </a:p>
          </p:txBody>
        </p:sp>
      </p:grpSp>
      <p:grpSp>
        <p:nvGrpSpPr>
          <p:cNvPr id="4" name="Группа 3"/>
          <p:cNvGrpSpPr/>
          <p:nvPr/>
        </p:nvGrpSpPr>
        <p:grpSpPr>
          <a:xfrm>
            <a:off x="5220072" y="3145532"/>
            <a:ext cx="3072942" cy="2044547"/>
            <a:chOff x="6424706" y="3272930"/>
            <a:chExt cx="2280721" cy="2358182"/>
          </a:xfrm>
        </p:grpSpPr>
        <p:sp>
          <p:nvSpPr>
            <p:cNvPr id="46" name="Rounded Rectangle 4"/>
            <p:cNvSpPr/>
            <p:nvPr/>
          </p:nvSpPr>
          <p:spPr>
            <a:xfrm>
              <a:off x="6424706" y="3284207"/>
              <a:ext cx="2273672" cy="234690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47" name="Round Same Side Corner Rectangle 5"/>
            <p:cNvSpPr/>
            <p:nvPr/>
          </p:nvSpPr>
          <p:spPr>
            <a:xfrm>
              <a:off x="6424706" y="3272930"/>
              <a:ext cx="2280721" cy="99664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58" name="Объект 2"/>
            <p:cNvSpPr txBox="1">
              <a:spLocks/>
            </p:cNvSpPr>
            <p:nvPr/>
          </p:nvSpPr>
          <p:spPr bwMode="auto">
            <a:xfrm>
              <a:off x="6479464" y="3744471"/>
              <a:ext cx="2109488" cy="804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a:buNone/>
              </a:pPr>
              <a:endParaRPr lang="ru-RU" b="1" kern="0" dirty="0">
                <a:solidFill>
                  <a:srgbClr val="00038A"/>
                </a:solidFill>
                <a:latin typeface="Arial" panose="020B0604020202020204" pitchFamily="34" charset="0"/>
                <a:cs typeface="Arial" panose="020B0604020202020204" pitchFamily="34" charset="0"/>
              </a:endParaRPr>
            </a:p>
            <a:p>
              <a:pPr marL="0" indent="0">
                <a:buNone/>
              </a:pPr>
              <a:endParaRPr lang="ru-RU" sz="2400" kern="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96612" y="3949822"/>
              <a:ext cx="2074758" cy="1613040"/>
            </a:xfrm>
            <a:prstGeom prst="rect">
              <a:avLst/>
            </a:prstGeom>
            <a:effectLst>
              <a:softEdge rad="203200"/>
            </a:effectLst>
          </p:spPr>
        </p:pic>
      </p:grpSp>
      <p:grpSp>
        <p:nvGrpSpPr>
          <p:cNvPr id="60" name="Группа 59"/>
          <p:cNvGrpSpPr/>
          <p:nvPr/>
        </p:nvGrpSpPr>
        <p:grpSpPr>
          <a:xfrm>
            <a:off x="468883" y="758436"/>
            <a:ext cx="3887093" cy="2027056"/>
            <a:chOff x="3380161" y="502445"/>
            <a:chExt cx="3655848" cy="2655813"/>
          </a:xfrm>
        </p:grpSpPr>
        <p:sp>
          <p:nvSpPr>
            <p:cNvPr id="61" name="Rounded Rectangle 3"/>
            <p:cNvSpPr/>
            <p:nvPr/>
          </p:nvSpPr>
          <p:spPr>
            <a:xfrm>
              <a:off x="3384921" y="515145"/>
              <a:ext cx="3637095"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62" name="Round Same Side Corner Rectangle 6"/>
            <p:cNvSpPr/>
            <p:nvPr/>
          </p:nvSpPr>
          <p:spPr>
            <a:xfrm>
              <a:off x="3384922" y="502445"/>
              <a:ext cx="3651087" cy="768941"/>
            </a:xfrm>
            <a:prstGeom prst="round2Same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63" name="TextBox 62"/>
            <p:cNvSpPr txBox="1"/>
            <p:nvPr/>
          </p:nvSpPr>
          <p:spPr>
            <a:xfrm>
              <a:off x="3380161" y="553243"/>
              <a:ext cx="2562225" cy="483892"/>
            </a:xfrm>
            <a:prstGeom prst="rect">
              <a:avLst/>
            </a:prstGeom>
            <a:noFill/>
            <a:effectLst>
              <a:outerShdw blurRad="50800" dist="38100" dir="5400000" algn="t" rotWithShape="0">
                <a:prstClr val="black">
                  <a:alpha val="40000"/>
                </a:prstClr>
              </a:outerShdw>
            </a:effectLst>
          </p:spPr>
          <p:txBody>
            <a:bodyPr>
              <a:spAutoFit/>
            </a:bodyPr>
            <a:lstStyle/>
            <a:p>
              <a:pPr algn="ctr">
                <a:defRPr/>
              </a:pPr>
              <a:endParaRPr lang="en-US" b="1" dirty="0">
                <a:solidFill>
                  <a:srgbClr val="FFFFFF"/>
                </a:solidFill>
                <a:cs typeface="Arial" panose="020B0604020202020204" pitchFamily="34" charset="0"/>
              </a:endParaRPr>
            </a:p>
          </p:txBody>
        </p:sp>
        <p:sp>
          <p:nvSpPr>
            <p:cNvPr id="64" name="Объект 6"/>
            <p:cNvSpPr txBox="1">
              <a:spLocks/>
            </p:cNvSpPr>
            <p:nvPr/>
          </p:nvSpPr>
          <p:spPr bwMode="auto">
            <a:xfrm>
              <a:off x="3446626" y="516637"/>
              <a:ext cx="3521659" cy="659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a:buNone/>
              </a:pPr>
              <a:r>
                <a:rPr lang="ru-RU" sz="1400" b="1" kern="0" dirty="0" smtClean="0">
                  <a:solidFill>
                    <a:schemeClr val="tx1"/>
                  </a:solidFill>
                  <a:latin typeface="Arial" panose="020B0604020202020204" pitchFamily="34" charset="0"/>
                  <a:cs typeface="Arial" panose="020B0604020202020204" pitchFamily="34" charset="0"/>
                </a:rPr>
                <a:t>Цифровая обработка сигналов</a:t>
              </a:r>
            </a:p>
            <a:p>
              <a:pPr>
                <a:buNone/>
              </a:pPr>
              <a:r>
                <a:rPr lang="en-US" sz="1400" b="1" kern="0" dirty="0" smtClean="0">
                  <a:solidFill>
                    <a:schemeClr val="tx1"/>
                  </a:solidFill>
                  <a:latin typeface="Arial" panose="020B0604020202020204" pitchFamily="34" charset="0"/>
                  <a:cs typeface="Arial" panose="020B0604020202020204" pitchFamily="34" charset="0"/>
                </a:rPr>
                <a:t>Digital Signal Processing</a:t>
              </a:r>
              <a:endParaRPr lang="ru-RU" sz="1400" b="1" kern="0" dirty="0">
                <a:solidFill>
                  <a:schemeClr val="tx1"/>
                </a:solidFill>
                <a:latin typeface="Arial" panose="020B0604020202020204" pitchFamily="34" charset="0"/>
                <a:cs typeface="Arial" panose="020B0604020202020204" pitchFamily="34" charset="0"/>
              </a:endParaRPr>
            </a:p>
          </p:txBody>
        </p:sp>
        <p:pic>
          <p:nvPicPr>
            <p:cNvPr id="65" name="Рисунок 64"/>
            <p:cNvPicPr>
              <a:picLocks noChangeAspect="1"/>
            </p:cNvPicPr>
            <p:nvPr/>
          </p:nvPicPr>
          <p:blipFill rotWithShape="1">
            <a:blip r:embed="rId6" cstate="print">
              <a:extLst>
                <a:ext uri="{28A0092B-C50C-407E-A947-70E740481C1C}">
                  <a14:useLocalDpi xmlns:a14="http://schemas.microsoft.com/office/drawing/2010/main" xmlns="" val="0"/>
                </a:ext>
              </a:extLst>
            </a:blip>
            <a:srcRect l="23884" b="11130"/>
            <a:stretch/>
          </p:blipFill>
          <p:spPr>
            <a:xfrm>
              <a:off x="3707905" y="1316331"/>
              <a:ext cx="2135885" cy="1835814"/>
            </a:xfrm>
            <a:prstGeom prst="rect">
              <a:avLst/>
            </a:prstGeom>
            <a:effectLst>
              <a:glow>
                <a:schemeClr val="accent1">
                  <a:alpha val="8000"/>
                </a:schemeClr>
              </a:glow>
              <a:softEdge rad="330200"/>
            </a:effectLst>
          </p:spPr>
        </p:pic>
      </p:grpSp>
      <p:grpSp>
        <p:nvGrpSpPr>
          <p:cNvPr id="5" name="Группа 4"/>
          <p:cNvGrpSpPr/>
          <p:nvPr/>
        </p:nvGrpSpPr>
        <p:grpSpPr>
          <a:xfrm>
            <a:off x="467543" y="3145532"/>
            <a:ext cx="3888433" cy="1944216"/>
            <a:chOff x="5885908" y="3254406"/>
            <a:chExt cx="2275081" cy="2403761"/>
          </a:xfrm>
        </p:grpSpPr>
        <p:grpSp>
          <p:nvGrpSpPr>
            <p:cNvPr id="45" name="Группа 44"/>
            <p:cNvGrpSpPr/>
            <p:nvPr/>
          </p:nvGrpSpPr>
          <p:grpSpPr>
            <a:xfrm>
              <a:off x="5885908" y="3254406"/>
              <a:ext cx="2275081" cy="2358181"/>
              <a:chOff x="6158284" y="502445"/>
              <a:chExt cx="2562225" cy="2655813"/>
            </a:xfrm>
          </p:grpSpPr>
          <p:sp>
            <p:nvSpPr>
              <p:cNvPr id="59" name="Rounded Rectangle 2"/>
              <p:cNvSpPr/>
              <p:nvPr/>
            </p:nvSpPr>
            <p:spPr>
              <a:xfrm>
                <a:off x="6158285" y="521495"/>
                <a:ext cx="2559050" cy="263676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67" name="TextBox 66"/>
              <p:cNvSpPr txBox="1"/>
              <p:nvPr/>
            </p:nvSpPr>
            <p:spPr>
              <a:xfrm>
                <a:off x="6158284" y="1304562"/>
                <a:ext cx="2562225" cy="514262"/>
              </a:xfrm>
              <a:prstGeom prst="rect">
                <a:avLst/>
              </a:prstGeom>
              <a:noFill/>
              <a:effectLst>
                <a:outerShdw blurRad="50800" dist="38100" dir="5400000" algn="t" rotWithShape="0">
                  <a:prstClr val="black">
                    <a:alpha val="40000"/>
                  </a:prstClr>
                </a:outerShdw>
              </a:effectLst>
            </p:spPr>
            <p:txBody>
              <a:bodyPr>
                <a:spAutoFit/>
              </a:bodyPr>
              <a:lstStyle/>
              <a:p>
                <a:pPr algn="ctr">
                  <a:defRPr/>
                </a:pPr>
                <a:endParaRPr lang="en-US" dirty="0">
                  <a:solidFill>
                    <a:srgbClr val="FFFFFF"/>
                  </a:solidFill>
                  <a:cs typeface="Arial" panose="020B0604020202020204" pitchFamily="34" charset="0"/>
                </a:endParaRPr>
              </a:p>
            </p:txBody>
          </p:sp>
          <p:sp>
            <p:nvSpPr>
              <p:cNvPr id="68" name="Объект 4"/>
              <p:cNvSpPr txBox="1">
                <a:spLocks/>
              </p:cNvSpPr>
              <p:nvPr/>
            </p:nvSpPr>
            <p:spPr bwMode="auto">
              <a:xfrm>
                <a:off x="6190171" y="1012323"/>
                <a:ext cx="2514937" cy="2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endParaRPr lang="ru-RU" sz="1400" kern="0" dirty="0">
                  <a:latin typeface="Arial" panose="020B0604020202020204" pitchFamily="34" charset="0"/>
                  <a:cs typeface="Arial" panose="020B0604020202020204" pitchFamily="34" charset="0"/>
                </a:endParaRPr>
              </a:p>
            </p:txBody>
          </p:sp>
          <p:sp>
            <p:nvSpPr>
              <p:cNvPr id="66" name="Round Same Side Corner Rectangle 7"/>
              <p:cNvSpPr/>
              <p:nvPr/>
            </p:nvSpPr>
            <p:spPr>
              <a:xfrm>
                <a:off x="6158285" y="502445"/>
                <a:ext cx="2559051" cy="1303440"/>
              </a:xfrm>
              <a:prstGeom prst="round2Same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grpSp>
        <p:pic>
          <p:nvPicPr>
            <p:cNvPr id="70" name="Рисунок 69"/>
            <p:cNvPicPr>
              <a:picLocks noChangeAspect="1"/>
            </p:cNvPicPr>
            <p:nvPr/>
          </p:nvPicPr>
          <p:blipFill rotWithShape="1">
            <a:blip r:embed="rId7" cstate="print">
              <a:extLst>
                <a:ext uri="{28A0092B-C50C-407E-A947-70E740481C1C}">
                  <a14:useLocalDpi xmlns:a14="http://schemas.microsoft.com/office/drawing/2010/main" xmlns="" val="0"/>
                </a:ext>
              </a:extLst>
            </a:blip>
            <a:srcRect l="1" r="7086"/>
            <a:stretch/>
          </p:blipFill>
          <p:spPr>
            <a:xfrm>
              <a:off x="5926535" y="4224635"/>
              <a:ext cx="2153203" cy="1433532"/>
            </a:xfrm>
            <a:prstGeom prst="rect">
              <a:avLst/>
            </a:prstGeom>
            <a:effectLst>
              <a:reflection blurRad="38100" stA="45000" endPos="0" dir="5400000" sy="-100000" algn="bl" rotWithShape="0"/>
              <a:softEdge rad="177800"/>
            </a:effectLst>
          </p:spPr>
        </p:pic>
      </p:grpSp>
      <p:sp>
        <p:nvSpPr>
          <p:cNvPr id="40" name="Прямоугольник 39"/>
          <p:cNvSpPr/>
          <p:nvPr/>
        </p:nvSpPr>
        <p:spPr>
          <a:xfrm>
            <a:off x="251520" y="5286027"/>
            <a:ext cx="8748464" cy="307777"/>
          </a:xfrm>
          <a:prstGeom prst="rect">
            <a:avLst/>
          </a:prstGeom>
        </p:spPr>
        <p:txBody>
          <a:bodyPr wrap="square">
            <a:spAutoFit/>
          </a:bodyPr>
          <a:lstStyle/>
          <a:p>
            <a:r>
              <a:rPr lang="ru-RU" sz="1400" b="1" dirty="0" smtClean="0">
                <a:solidFill>
                  <a:schemeClr val="bg2"/>
                </a:solidFill>
              </a:rPr>
              <a:t>*  - перечень миноров (дополнительные образовательные программы)  ежегодно  обновляется</a:t>
            </a:r>
            <a:endParaRPr lang="ru-RU" sz="1400" b="1" dirty="0">
              <a:solidFill>
                <a:schemeClr val="bg2"/>
              </a:solidFill>
            </a:endParaRPr>
          </a:p>
        </p:txBody>
      </p:sp>
      <p:sp>
        <p:nvSpPr>
          <p:cNvPr id="42" name="Прямоугольник 41"/>
          <p:cNvSpPr/>
          <p:nvPr/>
        </p:nvSpPr>
        <p:spPr>
          <a:xfrm>
            <a:off x="611560" y="3073524"/>
            <a:ext cx="3600400" cy="954107"/>
          </a:xfrm>
          <a:prstGeom prst="rect">
            <a:avLst/>
          </a:prstGeom>
        </p:spPr>
        <p:txBody>
          <a:bodyPr wrap="square">
            <a:spAutoFit/>
          </a:bodyPr>
          <a:lstStyle/>
          <a:p>
            <a:pPr marL="0" indent="0">
              <a:buNone/>
            </a:pPr>
            <a:r>
              <a:rPr lang="ru-RU" sz="1400" kern="0" dirty="0" smtClean="0">
                <a:cs typeface="Arial" panose="020B0604020202020204" pitchFamily="34" charset="0"/>
              </a:rPr>
              <a:t>Численные методы и математическое моделирование</a:t>
            </a:r>
          </a:p>
          <a:p>
            <a:pPr marL="0" indent="0">
              <a:buNone/>
            </a:pPr>
            <a:r>
              <a:rPr lang="en-US" sz="1400" kern="0" dirty="0" smtClean="0">
                <a:cs typeface="Arial" panose="020B0604020202020204" pitchFamily="34" charset="0"/>
              </a:rPr>
              <a:t>Numerical Methods and Mathematical Simulation</a:t>
            </a:r>
            <a:endParaRPr lang="ru-RU" sz="1400" kern="0" dirty="0">
              <a:cs typeface="Arial" panose="020B0604020202020204" pitchFamily="34" charset="0"/>
            </a:endParaRPr>
          </a:p>
        </p:txBody>
      </p:sp>
      <p:sp>
        <p:nvSpPr>
          <p:cNvPr id="43" name="Прямоугольник 42"/>
          <p:cNvSpPr/>
          <p:nvPr/>
        </p:nvSpPr>
        <p:spPr>
          <a:xfrm>
            <a:off x="5220072" y="3217540"/>
            <a:ext cx="2984663" cy="646331"/>
          </a:xfrm>
          <a:prstGeom prst="rect">
            <a:avLst/>
          </a:prstGeom>
        </p:spPr>
        <p:txBody>
          <a:bodyPr wrap="none">
            <a:spAutoFit/>
          </a:bodyPr>
          <a:lstStyle/>
          <a:p>
            <a:r>
              <a:rPr lang="ru-RU" dirty="0" smtClean="0"/>
              <a:t>Менеджмент в педагогике</a:t>
            </a:r>
            <a:endParaRPr lang="en-US" dirty="0" smtClean="0"/>
          </a:p>
          <a:p>
            <a:r>
              <a:rPr lang="en-US" dirty="0" smtClean="0"/>
              <a:t>Educational Management</a:t>
            </a:r>
            <a:endParaRPr lang="ru-RU" dirty="0"/>
          </a:p>
        </p:txBody>
      </p:sp>
      <p:sp>
        <p:nvSpPr>
          <p:cNvPr id="33" name="TextBox 32"/>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Tree>
    <p:extLst>
      <p:ext uri="{BB962C8B-B14F-4D97-AF65-F5344CB8AC3E}">
        <p14:creationId xmlns:p14="http://schemas.microsoft.com/office/powerpoint/2010/main" xmlns="" val="376720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53244"/>
            <a:ext cx="8075239" cy="464468"/>
          </a:xfrm>
        </p:spPr>
        <p:txBody>
          <a:bodyPr/>
          <a:lstStyle/>
          <a:p>
            <a:pPr algn="ctr"/>
            <a:r>
              <a:rPr lang="ru-RU" dirty="0" smtClean="0">
                <a:solidFill>
                  <a:schemeClr val="accent2">
                    <a:lumMod val="75000"/>
                  </a:schemeClr>
                </a:solidFill>
              </a:rPr>
              <a:t>Академическая мобильность</a:t>
            </a:r>
            <a:endParaRPr lang="ru-RU" dirty="0">
              <a:solidFill>
                <a:schemeClr val="accent2">
                  <a:lumMod val="75000"/>
                </a:schemeClr>
              </a:solidFill>
            </a:endParaRPr>
          </a:p>
        </p:txBody>
      </p:sp>
      <p:sp>
        <p:nvSpPr>
          <p:cNvPr id="3" name="TextBox 2"/>
          <p:cNvSpPr txBox="1"/>
          <p:nvPr/>
        </p:nvSpPr>
        <p:spPr>
          <a:xfrm>
            <a:off x="251520" y="985292"/>
            <a:ext cx="8677472" cy="2585323"/>
          </a:xfrm>
          <a:prstGeom prst="rect">
            <a:avLst/>
          </a:prstGeom>
        </p:spPr>
        <p:txBody>
          <a:bodyPr wrap="square" rtlCol="0">
            <a:spAutoFit/>
          </a:bodyPr>
          <a:lstStyle/>
          <a:p>
            <a:pPr marL="0" indent="0" algn="just">
              <a:lnSpc>
                <a:spcPct val="150000"/>
              </a:lnSpc>
              <a:buNone/>
            </a:pPr>
            <a:r>
              <a:rPr lang="ru-RU" dirty="0" smtClean="0">
                <a:solidFill>
                  <a:schemeClr val="bg2"/>
                </a:solidFill>
              </a:rPr>
              <a:t>	В Международном университете ИТ функционируют службы, содействующие обучающимся студентам осуществлять академическую мобильность (внутреннюю и внешнюю) для приобретения дополнительного опыта и компетенций в виде кредитов в вузах страны, ближнего и дальнего зарубежья. Это такие отделы, как Офис регистратора, международный отдел, центр карьеры.</a:t>
            </a:r>
            <a:endParaRPr lang="ru-RU" sz="1800" b="1" dirty="0" err="1" smtClean="0">
              <a:solidFill>
                <a:schemeClr val="bg2"/>
              </a:solidFill>
              <a:latin typeface="Arial" panose="020B0604020202020204" pitchFamily="34" charset="0"/>
              <a:cs typeface="Arial" panose="020B0604020202020204" pitchFamily="34" charset="0"/>
            </a:endParaRPr>
          </a:p>
        </p:txBody>
      </p:sp>
      <p:pic>
        <p:nvPicPr>
          <p:cNvPr id="2050" name="Picture 2" descr="C:\Users\r.kabatayeva\Desktop\logoakademmob.png"/>
          <p:cNvPicPr>
            <a:picLocks noChangeAspect="1" noChangeArrowheads="1"/>
          </p:cNvPicPr>
          <p:nvPr/>
        </p:nvPicPr>
        <p:blipFill>
          <a:blip r:embed="rId2" cstate="print"/>
          <a:srcRect/>
          <a:stretch>
            <a:fillRect/>
          </a:stretch>
        </p:blipFill>
        <p:spPr bwMode="auto">
          <a:xfrm>
            <a:off x="467544" y="3865612"/>
            <a:ext cx="1363859" cy="1633364"/>
          </a:xfrm>
          <a:prstGeom prst="rect">
            <a:avLst/>
          </a:prstGeom>
          <a:noFill/>
        </p:spPr>
      </p:pic>
      <p:pic>
        <p:nvPicPr>
          <p:cNvPr id="2051" name="Picture 3" descr="C:\Users\r.kabatayeva\Desktop\akademicheskaya-mobilnost.jpg.jpg"/>
          <p:cNvPicPr>
            <a:picLocks noChangeAspect="1" noChangeArrowheads="1"/>
          </p:cNvPicPr>
          <p:nvPr/>
        </p:nvPicPr>
        <p:blipFill>
          <a:blip r:embed="rId3" cstate="print"/>
          <a:srcRect/>
          <a:stretch>
            <a:fillRect/>
          </a:stretch>
        </p:blipFill>
        <p:spPr bwMode="auto">
          <a:xfrm>
            <a:off x="3275856" y="3073524"/>
            <a:ext cx="4392488" cy="2515698"/>
          </a:xfrm>
          <a:prstGeom prst="rect">
            <a:avLst/>
          </a:prstGeom>
          <a:noFill/>
        </p:spPr>
      </p:pic>
      <p:sp>
        <p:nvSpPr>
          <p:cNvPr id="6" name="TextBox 5"/>
          <p:cNvSpPr txBox="1"/>
          <p:nvPr/>
        </p:nvSpPr>
        <p:spPr>
          <a:xfrm>
            <a:off x="27016" y="0"/>
            <a:ext cx="4761008" cy="523220"/>
          </a:xfrm>
          <a:prstGeom prst="rect">
            <a:avLst/>
          </a:prstGeom>
          <a:noFill/>
        </p:spPr>
        <p:txBody>
          <a:bodyPr wrap="square" rtlCol="0">
            <a:spAutoFit/>
          </a:bodyPr>
          <a:lstStyle/>
          <a:p>
            <a:r>
              <a:rPr lang="en-US" sz="2800" b="1" dirty="0" smtClean="0">
                <a:solidFill>
                  <a:srgbClr val="00038A"/>
                </a:solidFill>
              </a:rPr>
              <a:t>Computer Physics</a:t>
            </a:r>
            <a:endParaRPr lang="ru-RU" sz="2800" b="1" dirty="0">
              <a:solidFill>
                <a:srgbClr val="00038A"/>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txDef>
      <a:spPr/>
      <a:bodyPr/>
      <a:lstStyle>
        <a:defPPr marL="0" indent="0" algn="ctr">
          <a:buNone/>
          <a:defRPr sz="1800" b="1" dirty="0" err="1" smtClean="0">
            <a:solidFill>
              <a:srgbClr val="008000"/>
            </a:solidFill>
            <a:latin typeface="Arial" panose="020B0604020202020204" pitchFamily="34" charset="0"/>
            <a:cs typeface="Arial" panose="020B0604020202020204" pitchFamily="34" charset="0"/>
          </a:defRPr>
        </a:defPPr>
      </a:lstStyle>
    </a:tx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9541</TotalTime>
  <Words>843</Words>
  <Application>Microsoft Office PowerPoint</Application>
  <PresentationFormat>Экран (16:10)</PresentationFormat>
  <Paragraphs>126</Paragraphs>
  <Slides>13</Slides>
  <Notes>3</Notes>
  <HiddenSlides>0</HiddenSlides>
  <MMClips>0</MMClips>
  <ScaleCrop>false</ScaleCrop>
  <HeadingPairs>
    <vt:vector size="4" baseType="variant">
      <vt:variant>
        <vt:lpstr>Тема</vt:lpstr>
      </vt:variant>
      <vt:variant>
        <vt:i4>4</vt:i4>
      </vt:variant>
      <vt:variant>
        <vt:lpstr>Заголовки слайдов</vt:lpstr>
      </vt:variant>
      <vt:variant>
        <vt:i4>13</vt:i4>
      </vt:variant>
    </vt:vector>
  </HeadingPairs>
  <TitlesOfParts>
    <vt:vector size="17" baseType="lpstr">
      <vt:lpstr>Тема4</vt:lpstr>
      <vt:lpstr>TechEd09_Europe template</vt:lpstr>
      <vt:lpstr>Тема6</vt:lpstr>
      <vt:lpstr>1_Тема6</vt:lpstr>
      <vt:lpstr>Слайд 1</vt:lpstr>
      <vt:lpstr>Слайд 2</vt:lpstr>
      <vt:lpstr>Слайд 3</vt:lpstr>
      <vt:lpstr>Слайд 4</vt:lpstr>
      <vt:lpstr>Слайд 5</vt:lpstr>
      <vt:lpstr>Слайд 6</vt:lpstr>
      <vt:lpstr>Слайд 7</vt:lpstr>
      <vt:lpstr>            Minors* (Short Track)  </vt:lpstr>
      <vt:lpstr>Академическая мобильность</vt:lpstr>
      <vt:lpstr>Слайд 10</vt:lpstr>
      <vt:lpstr> Родственные образовательные программы </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АСУС</cp:lastModifiedBy>
  <cp:revision>806</cp:revision>
  <dcterms:created xsi:type="dcterms:W3CDTF">1601-01-01T00:00:00Z</dcterms:created>
  <dcterms:modified xsi:type="dcterms:W3CDTF">2020-05-13T08:41:38Z</dcterms:modified>
</cp:coreProperties>
</file>