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 varScale="1">
        <p:scale>
          <a:sx n="86" d="100"/>
          <a:sy n="86" d="100"/>
        </p:scale>
        <p:origin x="7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55710-5233-4D07-BE21-671BA0D498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FC346B-EF42-4F41-B6F3-E60F51453104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Основы бухгалтерского учета</a:t>
          </a:r>
          <a:endParaRPr lang="en-US" sz="1800" dirty="0">
            <a:solidFill>
              <a:schemeClr val="tx1"/>
            </a:solidFill>
          </a:endParaRPr>
        </a:p>
      </dgm:t>
    </dgm:pt>
    <dgm:pt modelId="{A5F1CAC2-209D-41C2-B68C-1E6111EC87D9}" type="parTrans" cxnId="{B95EB988-F6B5-4BBA-9193-AE567B73CDA5}">
      <dgm:prSet/>
      <dgm:spPr/>
      <dgm:t>
        <a:bodyPr/>
        <a:lstStyle/>
        <a:p>
          <a:endParaRPr lang="en-US"/>
        </a:p>
      </dgm:t>
    </dgm:pt>
    <dgm:pt modelId="{A6C8587A-7BA2-4C37-92AC-BF0588B50DA8}" type="sibTrans" cxnId="{B95EB988-F6B5-4BBA-9193-AE567B73CDA5}">
      <dgm:prSet/>
      <dgm:spPr/>
      <dgm:t>
        <a:bodyPr/>
        <a:lstStyle/>
        <a:p>
          <a:endParaRPr lang="en-US"/>
        </a:p>
      </dgm:t>
    </dgm:pt>
    <dgm:pt modelId="{9CB5C240-AE46-4994-833D-BFFB98A4F9B4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Корпоративные финансы</a:t>
          </a:r>
          <a:endParaRPr lang="en-US" sz="1800" dirty="0">
            <a:solidFill>
              <a:schemeClr val="tx1"/>
            </a:solidFill>
          </a:endParaRPr>
        </a:p>
      </dgm:t>
    </dgm:pt>
    <dgm:pt modelId="{0930A88A-F805-43C6-A6C9-B80F991E93F0}" type="parTrans" cxnId="{36A10B9E-F462-4056-BD2A-51AFA80FAC7F}">
      <dgm:prSet/>
      <dgm:spPr/>
      <dgm:t>
        <a:bodyPr/>
        <a:lstStyle/>
        <a:p>
          <a:endParaRPr lang="en-US"/>
        </a:p>
      </dgm:t>
    </dgm:pt>
    <dgm:pt modelId="{BE3416A1-E790-4640-817A-FA0D5A6BD508}" type="sibTrans" cxnId="{36A10B9E-F462-4056-BD2A-51AFA80FAC7F}">
      <dgm:prSet/>
      <dgm:spPr/>
      <dgm:t>
        <a:bodyPr/>
        <a:lstStyle/>
        <a:p>
          <a:endParaRPr lang="en-US"/>
        </a:p>
      </dgm:t>
    </dgm:pt>
    <dgm:pt modelId="{F65A5704-B89E-4984-9379-6014C6CE2067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Финансовый менеджмент</a:t>
          </a:r>
          <a:endParaRPr lang="en-US" sz="1800" dirty="0">
            <a:solidFill>
              <a:schemeClr val="tx1"/>
            </a:solidFill>
          </a:endParaRPr>
        </a:p>
      </dgm:t>
    </dgm:pt>
    <dgm:pt modelId="{B09D90E3-5245-410A-8AEE-2EDDA0429695}" type="parTrans" cxnId="{13BF316F-7C28-4C1B-9E41-07CFEF518917}">
      <dgm:prSet/>
      <dgm:spPr/>
      <dgm:t>
        <a:bodyPr/>
        <a:lstStyle/>
        <a:p>
          <a:endParaRPr lang="en-US"/>
        </a:p>
      </dgm:t>
    </dgm:pt>
    <dgm:pt modelId="{C46F0F52-FE52-4E55-802A-D70BCBAE79A2}" type="sibTrans" cxnId="{13BF316F-7C28-4C1B-9E41-07CFEF518917}">
      <dgm:prSet/>
      <dgm:spPr/>
      <dgm:t>
        <a:bodyPr/>
        <a:lstStyle/>
        <a:p>
          <a:endParaRPr lang="en-US"/>
        </a:p>
      </dgm:t>
    </dgm:pt>
    <dgm:pt modelId="{90F9B4FF-9B9E-42E3-99CC-EF51E0162A6B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Налоги и налогообложение</a:t>
          </a:r>
          <a:endParaRPr lang="en-US" sz="1800" dirty="0">
            <a:solidFill>
              <a:schemeClr val="tx1"/>
            </a:solidFill>
          </a:endParaRPr>
        </a:p>
      </dgm:t>
    </dgm:pt>
    <dgm:pt modelId="{F913AD18-30A5-484C-8C8C-BCA165D02362}" type="parTrans" cxnId="{FE02ECBB-A373-4C26-8D68-E9C0D44B1E1F}">
      <dgm:prSet/>
      <dgm:spPr/>
      <dgm:t>
        <a:bodyPr/>
        <a:lstStyle/>
        <a:p>
          <a:endParaRPr lang="en-US"/>
        </a:p>
      </dgm:t>
    </dgm:pt>
    <dgm:pt modelId="{801CEB83-52C6-479A-87EF-D115D0D4076A}" type="sibTrans" cxnId="{FE02ECBB-A373-4C26-8D68-E9C0D44B1E1F}">
      <dgm:prSet/>
      <dgm:spPr/>
      <dgm:t>
        <a:bodyPr/>
        <a:lstStyle/>
        <a:p>
          <a:endParaRPr lang="en-US"/>
        </a:p>
      </dgm:t>
    </dgm:pt>
    <dgm:pt modelId="{E810FBDA-0554-42F3-8EAF-AD2CA00EF496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Международные стандарты финансовой отчетности</a:t>
          </a:r>
          <a:endParaRPr lang="en-US" sz="1800" dirty="0">
            <a:solidFill>
              <a:schemeClr val="tx1"/>
            </a:solidFill>
          </a:endParaRPr>
        </a:p>
      </dgm:t>
    </dgm:pt>
    <dgm:pt modelId="{B0FA3EB7-CD5E-4FEA-B401-C16F5D4F6BFB}" type="parTrans" cxnId="{34CA7157-15AD-455D-A624-B8529F115C31}">
      <dgm:prSet/>
      <dgm:spPr/>
      <dgm:t>
        <a:bodyPr/>
        <a:lstStyle/>
        <a:p>
          <a:endParaRPr lang="en-US"/>
        </a:p>
      </dgm:t>
    </dgm:pt>
    <dgm:pt modelId="{ADF26A33-BEB7-42AB-B31A-E538DA843BC8}" type="sibTrans" cxnId="{34CA7157-15AD-455D-A624-B8529F115C31}">
      <dgm:prSet/>
      <dgm:spPr/>
      <dgm:t>
        <a:bodyPr/>
        <a:lstStyle/>
        <a:p>
          <a:endParaRPr lang="en-US"/>
        </a:p>
      </dgm:t>
    </dgm:pt>
    <dgm:pt modelId="{98FF7184-5B36-475A-85E2-5781B6FB9534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Управленческий учет и анализ</a:t>
          </a:r>
          <a:endParaRPr lang="en-US" sz="1800" dirty="0">
            <a:solidFill>
              <a:schemeClr val="tx1"/>
            </a:solidFill>
          </a:endParaRPr>
        </a:p>
      </dgm:t>
    </dgm:pt>
    <dgm:pt modelId="{272D3700-08E2-4576-A4C6-6898B91CDC90}" type="parTrans" cxnId="{9131E5C9-607A-433C-B044-1627BF0E19D8}">
      <dgm:prSet/>
      <dgm:spPr/>
      <dgm:t>
        <a:bodyPr/>
        <a:lstStyle/>
        <a:p>
          <a:endParaRPr lang="en-US"/>
        </a:p>
      </dgm:t>
    </dgm:pt>
    <dgm:pt modelId="{3FF54CC9-6473-4ADC-8CD0-EF7B6763B848}" type="sibTrans" cxnId="{9131E5C9-607A-433C-B044-1627BF0E19D8}">
      <dgm:prSet/>
      <dgm:spPr/>
      <dgm:t>
        <a:bodyPr/>
        <a:lstStyle/>
        <a:p>
          <a:endParaRPr lang="en-US"/>
        </a:p>
      </dgm:t>
    </dgm:pt>
    <dgm:pt modelId="{37DDFB09-2093-4B40-AE96-B582B9815F14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</a:rPr>
            <a:t>Финансовые инвестиции</a:t>
          </a:r>
          <a:endParaRPr lang="en-US" sz="1800">
            <a:solidFill>
              <a:schemeClr val="tx1"/>
            </a:solidFill>
          </a:endParaRPr>
        </a:p>
      </dgm:t>
    </dgm:pt>
    <dgm:pt modelId="{6B37E73A-E413-4335-9FF1-67373205B4C0}" type="parTrans" cxnId="{9E9B00C5-9D91-441B-8B57-0D938100CC64}">
      <dgm:prSet/>
      <dgm:spPr/>
      <dgm:t>
        <a:bodyPr/>
        <a:lstStyle/>
        <a:p>
          <a:endParaRPr lang="en-US"/>
        </a:p>
      </dgm:t>
    </dgm:pt>
    <dgm:pt modelId="{DA73E6EA-87E4-4439-8D24-B0DCBB90C51D}" type="sibTrans" cxnId="{9E9B00C5-9D91-441B-8B57-0D938100CC64}">
      <dgm:prSet/>
      <dgm:spPr/>
      <dgm:t>
        <a:bodyPr/>
        <a:lstStyle/>
        <a:p>
          <a:endParaRPr lang="en-US"/>
        </a:p>
      </dgm:t>
    </dgm:pt>
    <dgm:pt modelId="{52E2340E-59BB-44ED-A763-D29FF2ACBC8F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Финансирование и кредитование инвестиций</a:t>
          </a:r>
          <a:endParaRPr lang="en-US" sz="1800" dirty="0">
            <a:solidFill>
              <a:schemeClr val="tx1"/>
            </a:solidFill>
          </a:endParaRPr>
        </a:p>
      </dgm:t>
    </dgm:pt>
    <dgm:pt modelId="{997199CF-792D-42FB-877F-2F6365BE4180}" type="parTrans" cxnId="{98577E25-8511-43D0-9D8B-F3B712D0A6A6}">
      <dgm:prSet/>
      <dgm:spPr/>
      <dgm:t>
        <a:bodyPr/>
        <a:lstStyle/>
        <a:p>
          <a:endParaRPr lang="en-US"/>
        </a:p>
      </dgm:t>
    </dgm:pt>
    <dgm:pt modelId="{E00CA783-BC15-4BC1-A8F9-FFB47ADFEE7D}" type="sibTrans" cxnId="{98577E25-8511-43D0-9D8B-F3B712D0A6A6}">
      <dgm:prSet/>
      <dgm:spPr/>
      <dgm:t>
        <a:bodyPr/>
        <a:lstStyle/>
        <a:p>
          <a:endParaRPr lang="en-US"/>
        </a:p>
      </dgm:t>
    </dgm:pt>
    <dgm:pt modelId="{842E339B-25DA-4D2B-ABFC-8CB8978CCA03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Производные финансовые инструменты</a:t>
          </a:r>
          <a:endParaRPr lang="en-US" sz="1800" dirty="0">
            <a:solidFill>
              <a:schemeClr val="tx1"/>
            </a:solidFill>
          </a:endParaRPr>
        </a:p>
      </dgm:t>
    </dgm:pt>
    <dgm:pt modelId="{F8E20E88-AB37-40D1-9BCB-3897800D7501}" type="parTrans" cxnId="{6ACABAB9-7FAB-4C2E-B896-5FE0A38D6463}">
      <dgm:prSet/>
      <dgm:spPr/>
      <dgm:t>
        <a:bodyPr/>
        <a:lstStyle/>
        <a:p>
          <a:endParaRPr lang="en-US"/>
        </a:p>
      </dgm:t>
    </dgm:pt>
    <dgm:pt modelId="{25AF9437-017F-474B-A7D0-BCCCA1FF4B24}" type="sibTrans" cxnId="{6ACABAB9-7FAB-4C2E-B896-5FE0A38D6463}">
      <dgm:prSet/>
      <dgm:spPr/>
      <dgm:t>
        <a:bodyPr/>
        <a:lstStyle/>
        <a:p>
          <a:endParaRPr lang="en-US"/>
        </a:p>
      </dgm:t>
    </dgm:pt>
    <dgm:pt modelId="{9C85E4E4-501E-4A59-92E7-4180724CC036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Количественный инвестиционный анализ</a:t>
          </a:r>
          <a:endParaRPr lang="en-US" sz="1800" dirty="0">
            <a:solidFill>
              <a:schemeClr val="tx1"/>
            </a:solidFill>
          </a:endParaRPr>
        </a:p>
      </dgm:t>
    </dgm:pt>
    <dgm:pt modelId="{17E0497B-D6E1-48C3-9306-ABDC18FE7534}" type="parTrans" cxnId="{9DF9A9AC-7CBF-429E-B3AB-F5591551F16C}">
      <dgm:prSet/>
      <dgm:spPr/>
      <dgm:t>
        <a:bodyPr/>
        <a:lstStyle/>
        <a:p>
          <a:endParaRPr lang="en-US"/>
        </a:p>
      </dgm:t>
    </dgm:pt>
    <dgm:pt modelId="{0179C989-2F58-492D-B81F-F11973565FAB}" type="sibTrans" cxnId="{9DF9A9AC-7CBF-429E-B3AB-F5591551F16C}">
      <dgm:prSet/>
      <dgm:spPr/>
      <dgm:t>
        <a:bodyPr/>
        <a:lstStyle/>
        <a:p>
          <a:endParaRPr lang="en-US"/>
        </a:p>
      </dgm:t>
    </dgm:pt>
    <dgm:pt modelId="{498F708A-1F2A-4563-820B-FEA94606EDF0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Финансовый риск-менеджмент</a:t>
          </a:r>
          <a:endParaRPr lang="en-US" sz="1800" dirty="0">
            <a:solidFill>
              <a:schemeClr val="tx1"/>
            </a:solidFill>
          </a:endParaRPr>
        </a:p>
      </dgm:t>
    </dgm:pt>
    <dgm:pt modelId="{C197F543-87FD-4701-B34B-57869391B2AB}" type="parTrans" cxnId="{CECC1346-FC47-4FB2-B801-74AA6436A77F}">
      <dgm:prSet/>
      <dgm:spPr/>
      <dgm:t>
        <a:bodyPr/>
        <a:lstStyle/>
        <a:p>
          <a:endParaRPr lang="en-US"/>
        </a:p>
      </dgm:t>
    </dgm:pt>
    <dgm:pt modelId="{0D53AD1C-6BF6-4866-9D67-4DD54C795961}" type="sibTrans" cxnId="{CECC1346-FC47-4FB2-B801-74AA6436A77F}">
      <dgm:prSet/>
      <dgm:spPr/>
      <dgm:t>
        <a:bodyPr/>
        <a:lstStyle/>
        <a:p>
          <a:endParaRPr lang="en-US"/>
        </a:p>
      </dgm:t>
    </dgm:pt>
    <dgm:pt modelId="{DC5A36FD-4B5D-4A02-ACBE-4769D5A2B89D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Анализ финансовой отчетности</a:t>
          </a:r>
          <a:endParaRPr lang="en-US" sz="1800" dirty="0">
            <a:solidFill>
              <a:schemeClr val="tx1"/>
            </a:solidFill>
          </a:endParaRPr>
        </a:p>
      </dgm:t>
    </dgm:pt>
    <dgm:pt modelId="{3483BE8F-D0B3-4754-9B85-64F7A9809B7A}" type="parTrans" cxnId="{153F6CF3-FCB2-4A54-8B5A-ABEA41ACA2B4}">
      <dgm:prSet/>
      <dgm:spPr/>
      <dgm:t>
        <a:bodyPr/>
        <a:lstStyle/>
        <a:p>
          <a:endParaRPr lang="en-US"/>
        </a:p>
      </dgm:t>
    </dgm:pt>
    <dgm:pt modelId="{2F8FEDD4-B30C-46D0-A15B-B4043BFEC09A}" type="sibTrans" cxnId="{153F6CF3-FCB2-4A54-8B5A-ABEA41ACA2B4}">
      <dgm:prSet/>
      <dgm:spPr/>
      <dgm:t>
        <a:bodyPr/>
        <a:lstStyle/>
        <a:p>
          <a:endParaRPr lang="en-US"/>
        </a:p>
      </dgm:t>
    </dgm:pt>
    <dgm:pt modelId="{27E05C96-9625-4194-92E6-FC40DAD34E83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</a:rPr>
            <a:t>Оценка и анализ акций</a:t>
          </a:r>
          <a:endParaRPr lang="en-US" sz="1800">
            <a:solidFill>
              <a:schemeClr val="tx1"/>
            </a:solidFill>
          </a:endParaRPr>
        </a:p>
      </dgm:t>
    </dgm:pt>
    <dgm:pt modelId="{7C33A5D0-14C1-4D5A-8C99-14ACC7136B07}" type="parTrans" cxnId="{200C4482-296F-43D1-9375-7C57D05CBF98}">
      <dgm:prSet/>
      <dgm:spPr/>
      <dgm:t>
        <a:bodyPr/>
        <a:lstStyle/>
        <a:p>
          <a:endParaRPr lang="en-US"/>
        </a:p>
      </dgm:t>
    </dgm:pt>
    <dgm:pt modelId="{DC73F4BE-BCB1-448C-86E1-921A3DB99AF2}" type="sibTrans" cxnId="{200C4482-296F-43D1-9375-7C57D05CBF98}">
      <dgm:prSet/>
      <dgm:spPr/>
      <dgm:t>
        <a:bodyPr/>
        <a:lstStyle/>
        <a:p>
          <a:endParaRPr lang="en-US"/>
        </a:p>
      </dgm:t>
    </dgm:pt>
    <dgm:pt modelId="{55324B9A-5D0A-4156-9944-50D93712C4F3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Финансовые инструменты с фиксированной доходностью</a:t>
          </a:r>
          <a:endParaRPr lang="en-US" sz="1800" dirty="0">
            <a:solidFill>
              <a:schemeClr val="tx1"/>
            </a:solidFill>
          </a:endParaRPr>
        </a:p>
      </dgm:t>
    </dgm:pt>
    <dgm:pt modelId="{F307E6B9-3AD3-452C-9FAC-DB2CAD10FBF2}" type="parTrans" cxnId="{C97B20C1-5997-44CD-91D1-C30FBA638E25}">
      <dgm:prSet/>
      <dgm:spPr/>
      <dgm:t>
        <a:bodyPr/>
        <a:lstStyle/>
        <a:p>
          <a:endParaRPr lang="en-US"/>
        </a:p>
      </dgm:t>
    </dgm:pt>
    <dgm:pt modelId="{53C4D32D-C9B1-4D5D-AAF4-A5B48E53AC5F}" type="sibTrans" cxnId="{C97B20C1-5997-44CD-91D1-C30FBA638E25}">
      <dgm:prSet/>
      <dgm:spPr/>
      <dgm:t>
        <a:bodyPr/>
        <a:lstStyle/>
        <a:p>
          <a:endParaRPr lang="en-US"/>
        </a:p>
      </dgm:t>
    </dgm:pt>
    <dgm:pt modelId="{5E63837D-F189-4F7C-A1B9-399526B20CD4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Управление портфелем ценных бумаг</a:t>
          </a:r>
          <a:endParaRPr lang="en-US" sz="1800" dirty="0">
            <a:solidFill>
              <a:schemeClr val="tx1"/>
            </a:solidFill>
          </a:endParaRPr>
        </a:p>
      </dgm:t>
    </dgm:pt>
    <dgm:pt modelId="{C73CC16A-EF8B-4078-82C8-5254B1E8E811}" type="parTrans" cxnId="{5162AC3A-3556-4FC7-B5B9-128F780B0620}">
      <dgm:prSet/>
      <dgm:spPr/>
      <dgm:t>
        <a:bodyPr/>
        <a:lstStyle/>
        <a:p>
          <a:endParaRPr lang="en-US"/>
        </a:p>
      </dgm:t>
    </dgm:pt>
    <dgm:pt modelId="{6EEF4990-C455-49F2-85E4-9415C93F6630}" type="sibTrans" cxnId="{5162AC3A-3556-4FC7-B5B9-128F780B0620}">
      <dgm:prSet/>
      <dgm:spPr/>
      <dgm:t>
        <a:bodyPr/>
        <a:lstStyle/>
        <a:p>
          <a:endParaRPr lang="en-US"/>
        </a:p>
      </dgm:t>
    </dgm:pt>
    <dgm:pt modelId="{833382CB-B797-6445-B9BE-2DD2DF4F95E1}" type="pres">
      <dgm:prSet presAssocID="{C9C55710-5233-4D07-BE21-671BA0D49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F1E475-BFDE-4246-BAA9-E85E9520F158}" type="pres">
      <dgm:prSet presAssocID="{93FC346B-EF42-4F41-B6F3-E60F51453104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C7A6-2727-F445-8EAD-70D47AA45D83}" type="pres">
      <dgm:prSet presAssocID="{A6C8587A-7BA2-4C37-92AC-BF0588B50DA8}" presName="spacer" presStyleCnt="0"/>
      <dgm:spPr/>
    </dgm:pt>
    <dgm:pt modelId="{B2FB5A82-FE6E-C443-9E90-4BB83A811189}" type="pres">
      <dgm:prSet presAssocID="{9CB5C240-AE46-4994-833D-BFFB98A4F9B4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2F962-7CD3-6148-81A5-A7301CCC6C73}" type="pres">
      <dgm:prSet presAssocID="{BE3416A1-E790-4640-817A-FA0D5A6BD508}" presName="spacer" presStyleCnt="0"/>
      <dgm:spPr/>
    </dgm:pt>
    <dgm:pt modelId="{EF6F4691-7F19-3246-B984-D80D358752C6}" type="pres">
      <dgm:prSet presAssocID="{F65A5704-B89E-4984-9379-6014C6CE2067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3EA52-8193-9A4C-B1B7-3B9EA36E94F2}" type="pres">
      <dgm:prSet presAssocID="{C46F0F52-FE52-4E55-802A-D70BCBAE79A2}" presName="spacer" presStyleCnt="0"/>
      <dgm:spPr/>
    </dgm:pt>
    <dgm:pt modelId="{9A67681E-C055-D749-82E5-6906C5222039}" type="pres">
      <dgm:prSet presAssocID="{90F9B4FF-9B9E-42E3-99CC-EF51E0162A6B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B9AE4-6FF6-8147-AD15-535FD7EB35B0}" type="pres">
      <dgm:prSet presAssocID="{801CEB83-52C6-479A-87EF-D115D0D4076A}" presName="spacer" presStyleCnt="0"/>
      <dgm:spPr/>
    </dgm:pt>
    <dgm:pt modelId="{40A97CF2-33B5-E14E-A5D2-4C36ACA4333F}" type="pres">
      <dgm:prSet presAssocID="{E810FBDA-0554-42F3-8EAF-AD2CA00EF496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212D9-3122-AB4A-8C04-54DEDE67FC68}" type="pres">
      <dgm:prSet presAssocID="{ADF26A33-BEB7-42AB-B31A-E538DA843BC8}" presName="spacer" presStyleCnt="0"/>
      <dgm:spPr/>
    </dgm:pt>
    <dgm:pt modelId="{C7D22E4F-FC99-5943-A509-F81B95D1DD52}" type="pres">
      <dgm:prSet presAssocID="{98FF7184-5B36-475A-85E2-5781B6FB9534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1FED4-44A6-EC44-9C52-C1E6CB028B08}" type="pres">
      <dgm:prSet presAssocID="{3FF54CC9-6473-4ADC-8CD0-EF7B6763B848}" presName="spacer" presStyleCnt="0"/>
      <dgm:spPr/>
    </dgm:pt>
    <dgm:pt modelId="{758B525C-450F-F542-A4F7-255D0CE5A4DE}" type="pres">
      <dgm:prSet presAssocID="{37DDFB09-2093-4B40-AE96-B582B9815F14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3C102-F9B7-4C42-B626-78E93E0A8989}" type="pres">
      <dgm:prSet presAssocID="{DA73E6EA-87E4-4439-8D24-B0DCBB90C51D}" presName="spacer" presStyleCnt="0"/>
      <dgm:spPr/>
    </dgm:pt>
    <dgm:pt modelId="{828F00AE-A760-CE48-8622-CEC4F4429E9E}" type="pres">
      <dgm:prSet presAssocID="{52E2340E-59BB-44ED-A763-D29FF2ACBC8F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5747D-5868-5D4B-83A4-883C31AA0E82}" type="pres">
      <dgm:prSet presAssocID="{E00CA783-BC15-4BC1-A8F9-FFB47ADFEE7D}" presName="spacer" presStyleCnt="0"/>
      <dgm:spPr/>
    </dgm:pt>
    <dgm:pt modelId="{1F1297E7-6F5F-1D41-A409-24568965B7C0}" type="pres">
      <dgm:prSet presAssocID="{842E339B-25DA-4D2B-ABFC-8CB8978CCA03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1281B-D85F-624A-8EC0-9CE51809BDAD}" type="pres">
      <dgm:prSet presAssocID="{25AF9437-017F-474B-A7D0-BCCCA1FF4B24}" presName="spacer" presStyleCnt="0"/>
      <dgm:spPr/>
    </dgm:pt>
    <dgm:pt modelId="{1AA6598F-9B96-E545-9A38-97C250C01D43}" type="pres">
      <dgm:prSet presAssocID="{9C85E4E4-501E-4A59-92E7-4180724CC036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222B6-A503-284D-8195-049106EA08C9}" type="pres">
      <dgm:prSet presAssocID="{0179C989-2F58-492D-B81F-F11973565FAB}" presName="spacer" presStyleCnt="0"/>
      <dgm:spPr/>
    </dgm:pt>
    <dgm:pt modelId="{560BBBFD-1970-124C-9ECE-647503344B22}" type="pres">
      <dgm:prSet presAssocID="{498F708A-1F2A-4563-820B-FEA94606EDF0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4464A-5752-664A-BF6B-229EB9D15896}" type="pres">
      <dgm:prSet presAssocID="{0D53AD1C-6BF6-4866-9D67-4DD54C795961}" presName="spacer" presStyleCnt="0"/>
      <dgm:spPr/>
    </dgm:pt>
    <dgm:pt modelId="{55FD49B7-E1F6-9E4D-9729-F27E1C1CC756}" type="pres">
      <dgm:prSet presAssocID="{DC5A36FD-4B5D-4A02-ACBE-4769D5A2B89D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B51F0-FE83-F641-B4D1-C8FF0D1101B4}" type="pres">
      <dgm:prSet presAssocID="{2F8FEDD4-B30C-46D0-A15B-B4043BFEC09A}" presName="spacer" presStyleCnt="0"/>
      <dgm:spPr/>
    </dgm:pt>
    <dgm:pt modelId="{0BE1C97E-6C2D-CF49-AA5D-B7CF1F436719}" type="pres">
      <dgm:prSet presAssocID="{27E05C96-9625-4194-92E6-FC40DAD34E83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08940-2E1B-1749-B30F-E46556552589}" type="pres">
      <dgm:prSet presAssocID="{DC73F4BE-BCB1-448C-86E1-921A3DB99AF2}" presName="spacer" presStyleCnt="0"/>
      <dgm:spPr/>
    </dgm:pt>
    <dgm:pt modelId="{FA24856A-A503-534E-9937-B43DAD322737}" type="pres">
      <dgm:prSet presAssocID="{55324B9A-5D0A-4156-9944-50D93712C4F3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E57BE-F8FA-AA46-B112-174455697FEC}" type="pres">
      <dgm:prSet presAssocID="{53C4D32D-C9B1-4D5D-AAF4-A5B48E53AC5F}" presName="spacer" presStyleCnt="0"/>
      <dgm:spPr/>
    </dgm:pt>
    <dgm:pt modelId="{9E77D9C2-B340-764D-8C9E-86EA3FEBF5B7}" type="pres">
      <dgm:prSet presAssocID="{5E63837D-F189-4F7C-A1B9-399526B20CD4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36BCE-F6CF-294F-931E-954D8646C67A}" type="presOf" srcId="{9C85E4E4-501E-4A59-92E7-4180724CC036}" destId="{1AA6598F-9B96-E545-9A38-97C250C01D43}" srcOrd="0" destOrd="0" presId="urn:microsoft.com/office/officeart/2005/8/layout/vList2"/>
    <dgm:cxn modelId="{34CA7157-15AD-455D-A624-B8529F115C31}" srcId="{C9C55710-5233-4D07-BE21-671BA0D49820}" destId="{E810FBDA-0554-42F3-8EAF-AD2CA00EF496}" srcOrd="4" destOrd="0" parTransId="{B0FA3EB7-CD5E-4FEA-B401-C16F5D4F6BFB}" sibTransId="{ADF26A33-BEB7-42AB-B31A-E538DA843BC8}"/>
    <dgm:cxn modelId="{CECC1346-FC47-4FB2-B801-74AA6436A77F}" srcId="{C9C55710-5233-4D07-BE21-671BA0D49820}" destId="{498F708A-1F2A-4563-820B-FEA94606EDF0}" srcOrd="10" destOrd="0" parTransId="{C197F543-87FD-4701-B34B-57869391B2AB}" sibTransId="{0D53AD1C-6BF6-4866-9D67-4DD54C795961}"/>
    <dgm:cxn modelId="{200C4482-296F-43D1-9375-7C57D05CBF98}" srcId="{C9C55710-5233-4D07-BE21-671BA0D49820}" destId="{27E05C96-9625-4194-92E6-FC40DAD34E83}" srcOrd="12" destOrd="0" parTransId="{7C33A5D0-14C1-4D5A-8C99-14ACC7136B07}" sibTransId="{DC73F4BE-BCB1-448C-86E1-921A3DB99AF2}"/>
    <dgm:cxn modelId="{F7652177-EE7A-C04B-A3F7-3F20CDDDE2DB}" type="presOf" srcId="{98FF7184-5B36-475A-85E2-5781B6FB9534}" destId="{C7D22E4F-FC99-5943-A509-F81B95D1DD52}" srcOrd="0" destOrd="0" presId="urn:microsoft.com/office/officeart/2005/8/layout/vList2"/>
    <dgm:cxn modelId="{05A49368-B44A-F840-BDAE-A01FA13E0E02}" type="presOf" srcId="{DC5A36FD-4B5D-4A02-ACBE-4769D5A2B89D}" destId="{55FD49B7-E1F6-9E4D-9729-F27E1C1CC756}" srcOrd="0" destOrd="0" presId="urn:microsoft.com/office/officeart/2005/8/layout/vList2"/>
    <dgm:cxn modelId="{153F6CF3-FCB2-4A54-8B5A-ABEA41ACA2B4}" srcId="{C9C55710-5233-4D07-BE21-671BA0D49820}" destId="{DC5A36FD-4B5D-4A02-ACBE-4769D5A2B89D}" srcOrd="11" destOrd="0" parTransId="{3483BE8F-D0B3-4754-9B85-64F7A9809B7A}" sibTransId="{2F8FEDD4-B30C-46D0-A15B-B4043BFEC09A}"/>
    <dgm:cxn modelId="{19B43922-E17A-CF44-AAED-222F3B0AC874}" type="presOf" srcId="{93FC346B-EF42-4F41-B6F3-E60F51453104}" destId="{90F1E475-BFDE-4246-BAA9-E85E9520F158}" srcOrd="0" destOrd="0" presId="urn:microsoft.com/office/officeart/2005/8/layout/vList2"/>
    <dgm:cxn modelId="{FE02ECBB-A373-4C26-8D68-E9C0D44B1E1F}" srcId="{C9C55710-5233-4D07-BE21-671BA0D49820}" destId="{90F9B4FF-9B9E-42E3-99CC-EF51E0162A6B}" srcOrd="3" destOrd="0" parTransId="{F913AD18-30A5-484C-8C8C-BCA165D02362}" sibTransId="{801CEB83-52C6-479A-87EF-D115D0D4076A}"/>
    <dgm:cxn modelId="{C293EA86-A720-D949-B7B5-808F5CBCEA40}" type="presOf" srcId="{37DDFB09-2093-4B40-AE96-B582B9815F14}" destId="{758B525C-450F-F542-A4F7-255D0CE5A4DE}" srcOrd="0" destOrd="0" presId="urn:microsoft.com/office/officeart/2005/8/layout/vList2"/>
    <dgm:cxn modelId="{A551E342-BB7F-5648-8A40-0BF2754D1A74}" type="presOf" srcId="{90F9B4FF-9B9E-42E3-99CC-EF51E0162A6B}" destId="{9A67681E-C055-D749-82E5-6906C5222039}" srcOrd="0" destOrd="0" presId="urn:microsoft.com/office/officeart/2005/8/layout/vList2"/>
    <dgm:cxn modelId="{7B46EA9C-CDD0-4F40-B845-3D7F4916976B}" type="presOf" srcId="{52E2340E-59BB-44ED-A763-D29FF2ACBC8F}" destId="{828F00AE-A760-CE48-8622-CEC4F4429E9E}" srcOrd="0" destOrd="0" presId="urn:microsoft.com/office/officeart/2005/8/layout/vList2"/>
    <dgm:cxn modelId="{6ACABAB9-7FAB-4C2E-B896-5FE0A38D6463}" srcId="{C9C55710-5233-4D07-BE21-671BA0D49820}" destId="{842E339B-25DA-4D2B-ABFC-8CB8978CCA03}" srcOrd="8" destOrd="0" parTransId="{F8E20E88-AB37-40D1-9BCB-3897800D7501}" sibTransId="{25AF9437-017F-474B-A7D0-BCCCA1FF4B24}"/>
    <dgm:cxn modelId="{98577E25-8511-43D0-9D8B-F3B712D0A6A6}" srcId="{C9C55710-5233-4D07-BE21-671BA0D49820}" destId="{52E2340E-59BB-44ED-A763-D29FF2ACBC8F}" srcOrd="7" destOrd="0" parTransId="{997199CF-792D-42FB-877F-2F6365BE4180}" sibTransId="{E00CA783-BC15-4BC1-A8F9-FFB47ADFEE7D}"/>
    <dgm:cxn modelId="{EC6F1148-055D-2A43-9C7C-09E599450C94}" type="presOf" srcId="{E810FBDA-0554-42F3-8EAF-AD2CA00EF496}" destId="{40A97CF2-33B5-E14E-A5D2-4C36ACA4333F}" srcOrd="0" destOrd="0" presId="urn:microsoft.com/office/officeart/2005/8/layout/vList2"/>
    <dgm:cxn modelId="{5162AC3A-3556-4FC7-B5B9-128F780B0620}" srcId="{C9C55710-5233-4D07-BE21-671BA0D49820}" destId="{5E63837D-F189-4F7C-A1B9-399526B20CD4}" srcOrd="14" destOrd="0" parTransId="{C73CC16A-EF8B-4078-82C8-5254B1E8E811}" sibTransId="{6EEF4990-C455-49F2-85E4-9415C93F6630}"/>
    <dgm:cxn modelId="{C97B20C1-5997-44CD-91D1-C30FBA638E25}" srcId="{C9C55710-5233-4D07-BE21-671BA0D49820}" destId="{55324B9A-5D0A-4156-9944-50D93712C4F3}" srcOrd="13" destOrd="0" parTransId="{F307E6B9-3AD3-452C-9FAC-DB2CAD10FBF2}" sibTransId="{53C4D32D-C9B1-4D5D-AAF4-A5B48E53AC5F}"/>
    <dgm:cxn modelId="{062F0622-913D-5146-BC82-0B0C616E65AA}" type="presOf" srcId="{498F708A-1F2A-4563-820B-FEA94606EDF0}" destId="{560BBBFD-1970-124C-9ECE-647503344B22}" srcOrd="0" destOrd="0" presId="urn:microsoft.com/office/officeart/2005/8/layout/vList2"/>
    <dgm:cxn modelId="{13BF316F-7C28-4C1B-9E41-07CFEF518917}" srcId="{C9C55710-5233-4D07-BE21-671BA0D49820}" destId="{F65A5704-B89E-4984-9379-6014C6CE2067}" srcOrd="2" destOrd="0" parTransId="{B09D90E3-5245-410A-8AEE-2EDDA0429695}" sibTransId="{C46F0F52-FE52-4E55-802A-D70BCBAE79A2}"/>
    <dgm:cxn modelId="{E6C81A60-1E06-8041-BB83-2419AB5997A9}" type="presOf" srcId="{55324B9A-5D0A-4156-9944-50D93712C4F3}" destId="{FA24856A-A503-534E-9937-B43DAD322737}" srcOrd="0" destOrd="0" presId="urn:microsoft.com/office/officeart/2005/8/layout/vList2"/>
    <dgm:cxn modelId="{C991EDD7-F7DB-5E48-A0F6-9D47707FE323}" type="presOf" srcId="{C9C55710-5233-4D07-BE21-671BA0D49820}" destId="{833382CB-B797-6445-B9BE-2DD2DF4F95E1}" srcOrd="0" destOrd="0" presId="urn:microsoft.com/office/officeart/2005/8/layout/vList2"/>
    <dgm:cxn modelId="{6BDB3A03-0E0C-B047-9888-1AEDCC0DC7F1}" type="presOf" srcId="{9CB5C240-AE46-4994-833D-BFFB98A4F9B4}" destId="{B2FB5A82-FE6E-C443-9E90-4BB83A811189}" srcOrd="0" destOrd="0" presId="urn:microsoft.com/office/officeart/2005/8/layout/vList2"/>
    <dgm:cxn modelId="{9E9B00C5-9D91-441B-8B57-0D938100CC64}" srcId="{C9C55710-5233-4D07-BE21-671BA0D49820}" destId="{37DDFB09-2093-4B40-AE96-B582B9815F14}" srcOrd="6" destOrd="0" parTransId="{6B37E73A-E413-4335-9FF1-67373205B4C0}" sibTransId="{DA73E6EA-87E4-4439-8D24-B0DCBB90C51D}"/>
    <dgm:cxn modelId="{509112F0-5ABB-A141-A4B3-B9E773C0F555}" type="presOf" srcId="{F65A5704-B89E-4984-9379-6014C6CE2067}" destId="{EF6F4691-7F19-3246-B984-D80D358752C6}" srcOrd="0" destOrd="0" presId="urn:microsoft.com/office/officeart/2005/8/layout/vList2"/>
    <dgm:cxn modelId="{36A10B9E-F462-4056-BD2A-51AFA80FAC7F}" srcId="{C9C55710-5233-4D07-BE21-671BA0D49820}" destId="{9CB5C240-AE46-4994-833D-BFFB98A4F9B4}" srcOrd="1" destOrd="0" parTransId="{0930A88A-F805-43C6-A6C9-B80F991E93F0}" sibTransId="{BE3416A1-E790-4640-817A-FA0D5A6BD508}"/>
    <dgm:cxn modelId="{10254F7A-BBBF-C14C-AEC2-A0A89AFC6D15}" type="presOf" srcId="{842E339B-25DA-4D2B-ABFC-8CB8978CCA03}" destId="{1F1297E7-6F5F-1D41-A409-24568965B7C0}" srcOrd="0" destOrd="0" presId="urn:microsoft.com/office/officeart/2005/8/layout/vList2"/>
    <dgm:cxn modelId="{08C9931F-2770-3D4E-A785-DF8D78E19B60}" type="presOf" srcId="{5E63837D-F189-4F7C-A1B9-399526B20CD4}" destId="{9E77D9C2-B340-764D-8C9E-86EA3FEBF5B7}" srcOrd="0" destOrd="0" presId="urn:microsoft.com/office/officeart/2005/8/layout/vList2"/>
    <dgm:cxn modelId="{9131E5C9-607A-433C-B044-1627BF0E19D8}" srcId="{C9C55710-5233-4D07-BE21-671BA0D49820}" destId="{98FF7184-5B36-475A-85E2-5781B6FB9534}" srcOrd="5" destOrd="0" parTransId="{272D3700-08E2-4576-A4C6-6898B91CDC90}" sibTransId="{3FF54CC9-6473-4ADC-8CD0-EF7B6763B848}"/>
    <dgm:cxn modelId="{9DF9A9AC-7CBF-429E-B3AB-F5591551F16C}" srcId="{C9C55710-5233-4D07-BE21-671BA0D49820}" destId="{9C85E4E4-501E-4A59-92E7-4180724CC036}" srcOrd="9" destOrd="0" parTransId="{17E0497B-D6E1-48C3-9306-ABDC18FE7534}" sibTransId="{0179C989-2F58-492D-B81F-F11973565FAB}"/>
    <dgm:cxn modelId="{E4F27AA5-8C01-B748-A979-D5680843D432}" type="presOf" srcId="{27E05C96-9625-4194-92E6-FC40DAD34E83}" destId="{0BE1C97E-6C2D-CF49-AA5D-B7CF1F436719}" srcOrd="0" destOrd="0" presId="urn:microsoft.com/office/officeart/2005/8/layout/vList2"/>
    <dgm:cxn modelId="{B95EB988-F6B5-4BBA-9193-AE567B73CDA5}" srcId="{C9C55710-5233-4D07-BE21-671BA0D49820}" destId="{93FC346B-EF42-4F41-B6F3-E60F51453104}" srcOrd="0" destOrd="0" parTransId="{A5F1CAC2-209D-41C2-B68C-1E6111EC87D9}" sibTransId="{A6C8587A-7BA2-4C37-92AC-BF0588B50DA8}"/>
    <dgm:cxn modelId="{48563B29-73B3-2C46-88A3-2086D86DC417}" type="presParOf" srcId="{833382CB-B797-6445-B9BE-2DD2DF4F95E1}" destId="{90F1E475-BFDE-4246-BAA9-E85E9520F158}" srcOrd="0" destOrd="0" presId="urn:microsoft.com/office/officeart/2005/8/layout/vList2"/>
    <dgm:cxn modelId="{7DF1FCCC-E91D-6843-8A2A-AF5F6FAE58B7}" type="presParOf" srcId="{833382CB-B797-6445-B9BE-2DD2DF4F95E1}" destId="{ECA6C7A6-2727-F445-8EAD-70D47AA45D83}" srcOrd="1" destOrd="0" presId="urn:microsoft.com/office/officeart/2005/8/layout/vList2"/>
    <dgm:cxn modelId="{34D88279-A4AD-374D-86F0-20F0A2B8287B}" type="presParOf" srcId="{833382CB-B797-6445-B9BE-2DD2DF4F95E1}" destId="{B2FB5A82-FE6E-C443-9E90-4BB83A811189}" srcOrd="2" destOrd="0" presId="urn:microsoft.com/office/officeart/2005/8/layout/vList2"/>
    <dgm:cxn modelId="{842445B6-1E4E-1140-B17B-9B7B62EEB9B9}" type="presParOf" srcId="{833382CB-B797-6445-B9BE-2DD2DF4F95E1}" destId="{5CC2F962-7CD3-6148-81A5-A7301CCC6C73}" srcOrd="3" destOrd="0" presId="urn:microsoft.com/office/officeart/2005/8/layout/vList2"/>
    <dgm:cxn modelId="{85CF36DA-BCC8-7B43-82BA-F3D0A2562108}" type="presParOf" srcId="{833382CB-B797-6445-B9BE-2DD2DF4F95E1}" destId="{EF6F4691-7F19-3246-B984-D80D358752C6}" srcOrd="4" destOrd="0" presId="urn:microsoft.com/office/officeart/2005/8/layout/vList2"/>
    <dgm:cxn modelId="{AAC14F35-2D93-A044-9B65-31B0AB282F92}" type="presParOf" srcId="{833382CB-B797-6445-B9BE-2DD2DF4F95E1}" destId="{C063EA52-8193-9A4C-B1B7-3B9EA36E94F2}" srcOrd="5" destOrd="0" presId="urn:microsoft.com/office/officeart/2005/8/layout/vList2"/>
    <dgm:cxn modelId="{607D282F-1DDB-734A-B10B-E93454589000}" type="presParOf" srcId="{833382CB-B797-6445-B9BE-2DD2DF4F95E1}" destId="{9A67681E-C055-D749-82E5-6906C5222039}" srcOrd="6" destOrd="0" presId="urn:microsoft.com/office/officeart/2005/8/layout/vList2"/>
    <dgm:cxn modelId="{57B23AE4-452B-2742-89DC-34989165C2D4}" type="presParOf" srcId="{833382CB-B797-6445-B9BE-2DD2DF4F95E1}" destId="{8E1B9AE4-6FF6-8147-AD15-535FD7EB35B0}" srcOrd="7" destOrd="0" presId="urn:microsoft.com/office/officeart/2005/8/layout/vList2"/>
    <dgm:cxn modelId="{412A34FA-869F-564A-AEA1-7B97BFDEEE0D}" type="presParOf" srcId="{833382CB-B797-6445-B9BE-2DD2DF4F95E1}" destId="{40A97CF2-33B5-E14E-A5D2-4C36ACA4333F}" srcOrd="8" destOrd="0" presId="urn:microsoft.com/office/officeart/2005/8/layout/vList2"/>
    <dgm:cxn modelId="{42DC65D4-3392-0E40-B586-3DCCA3373840}" type="presParOf" srcId="{833382CB-B797-6445-B9BE-2DD2DF4F95E1}" destId="{961212D9-3122-AB4A-8C04-54DEDE67FC68}" srcOrd="9" destOrd="0" presId="urn:microsoft.com/office/officeart/2005/8/layout/vList2"/>
    <dgm:cxn modelId="{0E9D7E42-4C77-9840-B200-B9C094EA0E75}" type="presParOf" srcId="{833382CB-B797-6445-B9BE-2DD2DF4F95E1}" destId="{C7D22E4F-FC99-5943-A509-F81B95D1DD52}" srcOrd="10" destOrd="0" presId="urn:microsoft.com/office/officeart/2005/8/layout/vList2"/>
    <dgm:cxn modelId="{8F8FCF58-BEEC-1F4D-A0D3-B65D248BAAC7}" type="presParOf" srcId="{833382CB-B797-6445-B9BE-2DD2DF4F95E1}" destId="{A121FED4-44A6-EC44-9C52-C1E6CB028B08}" srcOrd="11" destOrd="0" presId="urn:microsoft.com/office/officeart/2005/8/layout/vList2"/>
    <dgm:cxn modelId="{EAA29AC3-B021-C441-86FB-922CF91D9E4C}" type="presParOf" srcId="{833382CB-B797-6445-B9BE-2DD2DF4F95E1}" destId="{758B525C-450F-F542-A4F7-255D0CE5A4DE}" srcOrd="12" destOrd="0" presId="urn:microsoft.com/office/officeart/2005/8/layout/vList2"/>
    <dgm:cxn modelId="{DCA8DB94-15EE-C54B-A90A-816AEE01B428}" type="presParOf" srcId="{833382CB-B797-6445-B9BE-2DD2DF4F95E1}" destId="{1E03C102-F9B7-4C42-B626-78E93E0A8989}" srcOrd="13" destOrd="0" presId="urn:microsoft.com/office/officeart/2005/8/layout/vList2"/>
    <dgm:cxn modelId="{9542B044-74FB-134C-A506-9AB9E887C379}" type="presParOf" srcId="{833382CB-B797-6445-B9BE-2DD2DF4F95E1}" destId="{828F00AE-A760-CE48-8622-CEC4F4429E9E}" srcOrd="14" destOrd="0" presId="urn:microsoft.com/office/officeart/2005/8/layout/vList2"/>
    <dgm:cxn modelId="{94933B47-182B-2741-A093-CD4E4204C7BB}" type="presParOf" srcId="{833382CB-B797-6445-B9BE-2DD2DF4F95E1}" destId="{EF35747D-5868-5D4B-83A4-883C31AA0E82}" srcOrd="15" destOrd="0" presId="urn:microsoft.com/office/officeart/2005/8/layout/vList2"/>
    <dgm:cxn modelId="{5D7EE265-B044-A74B-B2FD-143CD3D5263F}" type="presParOf" srcId="{833382CB-B797-6445-B9BE-2DD2DF4F95E1}" destId="{1F1297E7-6F5F-1D41-A409-24568965B7C0}" srcOrd="16" destOrd="0" presId="urn:microsoft.com/office/officeart/2005/8/layout/vList2"/>
    <dgm:cxn modelId="{09A2869E-0DB7-E544-9934-64D9085EC037}" type="presParOf" srcId="{833382CB-B797-6445-B9BE-2DD2DF4F95E1}" destId="{7851281B-D85F-624A-8EC0-9CE51809BDAD}" srcOrd="17" destOrd="0" presId="urn:microsoft.com/office/officeart/2005/8/layout/vList2"/>
    <dgm:cxn modelId="{D531CF71-6A49-9842-A796-4A3B5F07A1DC}" type="presParOf" srcId="{833382CB-B797-6445-B9BE-2DD2DF4F95E1}" destId="{1AA6598F-9B96-E545-9A38-97C250C01D43}" srcOrd="18" destOrd="0" presId="urn:microsoft.com/office/officeart/2005/8/layout/vList2"/>
    <dgm:cxn modelId="{3C21ABE4-1EA2-7E47-8F36-316BECA5B1B6}" type="presParOf" srcId="{833382CB-B797-6445-B9BE-2DD2DF4F95E1}" destId="{99D222B6-A503-284D-8195-049106EA08C9}" srcOrd="19" destOrd="0" presId="urn:microsoft.com/office/officeart/2005/8/layout/vList2"/>
    <dgm:cxn modelId="{1E0165A0-4823-554C-842D-00B0A2B90CD9}" type="presParOf" srcId="{833382CB-B797-6445-B9BE-2DD2DF4F95E1}" destId="{560BBBFD-1970-124C-9ECE-647503344B22}" srcOrd="20" destOrd="0" presId="urn:microsoft.com/office/officeart/2005/8/layout/vList2"/>
    <dgm:cxn modelId="{DFEAAC51-C7E8-E344-9377-C5EE1D98E2B1}" type="presParOf" srcId="{833382CB-B797-6445-B9BE-2DD2DF4F95E1}" destId="{2A44464A-5752-664A-BF6B-229EB9D15896}" srcOrd="21" destOrd="0" presId="urn:microsoft.com/office/officeart/2005/8/layout/vList2"/>
    <dgm:cxn modelId="{BA4230F4-1F52-B042-BCF0-20F7D2D806B4}" type="presParOf" srcId="{833382CB-B797-6445-B9BE-2DD2DF4F95E1}" destId="{55FD49B7-E1F6-9E4D-9729-F27E1C1CC756}" srcOrd="22" destOrd="0" presId="urn:microsoft.com/office/officeart/2005/8/layout/vList2"/>
    <dgm:cxn modelId="{099A3620-6D7C-DA4C-AA6A-8DCE53527A2F}" type="presParOf" srcId="{833382CB-B797-6445-B9BE-2DD2DF4F95E1}" destId="{4D6B51F0-FE83-F641-B4D1-C8FF0D1101B4}" srcOrd="23" destOrd="0" presId="urn:microsoft.com/office/officeart/2005/8/layout/vList2"/>
    <dgm:cxn modelId="{51434805-D073-4F4F-8316-E6B841CBAE13}" type="presParOf" srcId="{833382CB-B797-6445-B9BE-2DD2DF4F95E1}" destId="{0BE1C97E-6C2D-CF49-AA5D-B7CF1F436719}" srcOrd="24" destOrd="0" presId="urn:microsoft.com/office/officeart/2005/8/layout/vList2"/>
    <dgm:cxn modelId="{6001E6EE-CB25-4549-B83A-EF307DBAA7BF}" type="presParOf" srcId="{833382CB-B797-6445-B9BE-2DD2DF4F95E1}" destId="{78908940-2E1B-1749-B30F-E46556552589}" srcOrd="25" destOrd="0" presId="urn:microsoft.com/office/officeart/2005/8/layout/vList2"/>
    <dgm:cxn modelId="{E6F7FFE6-684C-1340-BEED-E78DE97E4C64}" type="presParOf" srcId="{833382CB-B797-6445-B9BE-2DD2DF4F95E1}" destId="{FA24856A-A503-534E-9937-B43DAD322737}" srcOrd="26" destOrd="0" presId="urn:microsoft.com/office/officeart/2005/8/layout/vList2"/>
    <dgm:cxn modelId="{60C00E07-3621-094C-911F-A1E2F05F1DE3}" type="presParOf" srcId="{833382CB-B797-6445-B9BE-2DD2DF4F95E1}" destId="{119E57BE-F8FA-AA46-B112-174455697FEC}" srcOrd="27" destOrd="0" presId="urn:microsoft.com/office/officeart/2005/8/layout/vList2"/>
    <dgm:cxn modelId="{65D7FC44-7CDE-1E4B-8EAA-B8C7AA3C0E95}" type="presParOf" srcId="{833382CB-B797-6445-B9BE-2DD2DF4F95E1}" destId="{9E77D9C2-B340-764D-8C9E-86EA3FEBF5B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3D50C-DCEC-4EDA-8A7C-1437C4683528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C8AAC5-07D2-4527-A463-ADF90420C342}">
      <dgm:prSet phldrT="[Текст]"/>
      <dgm:spPr/>
      <dgm:t>
        <a:bodyPr/>
        <a:lstStyle/>
        <a:p>
          <a:r>
            <a:rPr lang="en-US" dirty="0" smtClean="0"/>
            <a:t>ERP </a:t>
          </a:r>
          <a:r>
            <a:rPr lang="kk-KZ" dirty="0" smtClean="0"/>
            <a:t>Системы</a:t>
          </a:r>
          <a:endParaRPr lang="ru-RU" dirty="0"/>
        </a:p>
      </dgm:t>
    </dgm:pt>
    <dgm:pt modelId="{8ED15700-4ECC-49B2-BB3F-82BDD3B6FAE5}" type="parTrans" cxnId="{ED51FD65-2F6E-496D-9A3F-9968F5CCE4B0}">
      <dgm:prSet/>
      <dgm:spPr/>
      <dgm:t>
        <a:bodyPr/>
        <a:lstStyle/>
        <a:p>
          <a:endParaRPr lang="ru-RU"/>
        </a:p>
      </dgm:t>
    </dgm:pt>
    <dgm:pt modelId="{108DCC92-9993-48AF-881C-53516F9F60CB}" type="sibTrans" cxnId="{ED51FD65-2F6E-496D-9A3F-9968F5CCE4B0}">
      <dgm:prSet/>
      <dgm:spPr/>
      <dgm:t>
        <a:bodyPr/>
        <a:lstStyle/>
        <a:p>
          <a:endParaRPr lang="ru-RU"/>
        </a:p>
      </dgm:t>
    </dgm:pt>
    <dgm:pt modelId="{0BF7707F-D190-4B8C-AF0B-FE9BA3C7BD76}">
      <dgm:prSet phldrT="[Текст]"/>
      <dgm:spPr/>
      <dgm:t>
        <a:bodyPr/>
        <a:lstStyle/>
        <a:p>
          <a:r>
            <a:rPr lang="kk-KZ" dirty="0" smtClean="0"/>
            <a:t>Бизнес Аналитика</a:t>
          </a:r>
          <a:endParaRPr lang="ru-RU" dirty="0"/>
        </a:p>
      </dgm:t>
    </dgm:pt>
    <dgm:pt modelId="{2E86103C-CDF4-47C2-84F5-CC144C0C0C8C}" type="parTrans" cxnId="{0F172C37-4154-44CF-A5D8-19B58BE332A9}">
      <dgm:prSet/>
      <dgm:spPr/>
      <dgm:t>
        <a:bodyPr/>
        <a:lstStyle/>
        <a:p>
          <a:endParaRPr lang="ru-RU"/>
        </a:p>
      </dgm:t>
    </dgm:pt>
    <dgm:pt modelId="{F407D0C8-1110-403F-8C85-EF6464DBD256}" type="sibTrans" cxnId="{0F172C37-4154-44CF-A5D8-19B58BE332A9}">
      <dgm:prSet/>
      <dgm:spPr/>
      <dgm:t>
        <a:bodyPr/>
        <a:lstStyle/>
        <a:p>
          <a:endParaRPr lang="ru-RU"/>
        </a:p>
      </dgm:t>
    </dgm:pt>
    <dgm:pt modelId="{9DD06220-5F58-42A2-B00C-43C3F4326CE2}">
      <dgm:prSet phldrT="[Текст]"/>
      <dgm:spPr/>
      <dgm:t>
        <a:bodyPr/>
        <a:lstStyle/>
        <a:p>
          <a:r>
            <a:rPr lang="en-US" dirty="0" smtClean="0"/>
            <a:t>Oracle</a:t>
          </a:r>
          <a:endParaRPr lang="ru-RU" dirty="0"/>
        </a:p>
      </dgm:t>
    </dgm:pt>
    <dgm:pt modelId="{4598F6A5-0691-4CC5-9726-65AB79B6576A}" type="parTrans" cxnId="{4027B107-F5F3-4DA9-86C1-FE948F1E7E25}">
      <dgm:prSet/>
      <dgm:spPr/>
      <dgm:t>
        <a:bodyPr/>
        <a:lstStyle/>
        <a:p>
          <a:endParaRPr lang="ru-RU"/>
        </a:p>
      </dgm:t>
    </dgm:pt>
    <dgm:pt modelId="{312E5D6F-49B3-4C62-BA6F-BE2DDCE3AD6C}" type="sibTrans" cxnId="{4027B107-F5F3-4DA9-86C1-FE948F1E7E25}">
      <dgm:prSet/>
      <dgm:spPr/>
      <dgm:t>
        <a:bodyPr/>
        <a:lstStyle/>
        <a:p>
          <a:endParaRPr lang="ru-RU"/>
        </a:p>
      </dgm:t>
    </dgm:pt>
    <dgm:pt modelId="{80A8E8EA-5F1B-448D-9580-A17A56CF3733}">
      <dgm:prSet phldrT="[Текст]"/>
      <dgm:spPr/>
      <dgm:t>
        <a:bodyPr/>
        <a:lstStyle/>
        <a:p>
          <a:r>
            <a:rPr lang="kk-KZ" dirty="0" smtClean="0"/>
            <a:t>Актуарная Математика</a:t>
          </a:r>
          <a:endParaRPr lang="ru-RU" dirty="0"/>
        </a:p>
      </dgm:t>
    </dgm:pt>
    <dgm:pt modelId="{A9E3426B-30F5-48DA-AED7-40C8D4B5EFCB}" type="parTrans" cxnId="{67C7DE12-BAAF-47F9-A652-535E9FC85356}">
      <dgm:prSet/>
      <dgm:spPr/>
      <dgm:t>
        <a:bodyPr/>
        <a:lstStyle/>
        <a:p>
          <a:endParaRPr lang="ru-RU"/>
        </a:p>
      </dgm:t>
    </dgm:pt>
    <dgm:pt modelId="{E122254F-93F0-478B-9F95-FF35B7FF588C}" type="sibTrans" cxnId="{67C7DE12-BAAF-47F9-A652-535E9FC85356}">
      <dgm:prSet/>
      <dgm:spPr/>
      <dgm:t>
        <a:bodyPr/>
        <a:lstStyle/>
        <a:p>
          <a:endParaRPr lang="ru-RU"/>
        </a:p>
      </dgm:t>
    </dgm:pt>
    <dgm:pt modelId="{D4B1B943-C469-4302-AFBF-17196A53EC8A}">
      <dgm:prSet phldrT="[Текст]"/>
      <dgm:spPr/>
      <dgm:t>
        <a:bodyPr/>
        <a:lstStyle/>
        <a:p>
          <a:r>
            <a:rPr lang="en-US" dirty="0" smtClean="0"/>
            <a:t>Data Science</a:t>
          </a:r>
          <a:endParaRPr lang="ru-RU" dirty="0"/>
        </a:p>
      </dgm:t>
    </dgm:pt>
    <dgm:pt modelId="{AB3B1CFD-DD69-4821-9E74-867B83441F30}" type="parTrans" cxnId="{8EA97698-635C-4CF8-B31C-0096AFC50D14}">
      <dgm:prSet/>
      <dgm:spPr/>
      <dgm:t>
        <a:bodyPr/>
        <a:lstStyle/>
        <a:p>
          <a:endParaRPr lang="ru-RU"/>
        </a:p>
      </dgm:t>
    </dgm:pt>
    <dgm:pt modelId="{C10B2199-9FFC-43AE-AEE6-B3EC801C4D8E}" type="sibTrans" cxnId="{8EA97698-635C-4CF8-B31C-0096AFC50D14}">
      <dgm:prSet/>
      <dgm:spPr/>
      <dgm:t>
        <a:bodyPr/>
        <a:lstStyle/>
        <a:p>
          <a:endParaRPr lang="ru-RU"/>
        </a:p>
      </dgm:t>
    </dgm:pt>
    <dgm:pt modelId="{F5D753A8-74F4-4AC3-953C-BD99F5989EB5}">
      <dgm:prSet phldrT="[Текст]"/>
      <dgm:spPr/>
      <dgm:t>
        <a:bodyPr/>
        <a:lstStyle/>
        <a:p>
          <a:r>
            <a:rPr lang="en-US" dirty="0" smtClean="0"/>
            <a:t>Networks &amp; Communication</a:t>
          </a:r>
          <a:endParaRPr lang="ru-RU" dirty="0"/>
        </a:p>
      </dgm:t>
    </dgm:pt>
    <dgm:pt modelId="{AAFD5DE1-042B-4EA2-A1AE-E5FAABD39879}" type="parTrans" cxnId="{D21759E6-3ADF-450E-AFF3-056978A76395}">
      <dgm:prSet/>
      <dgm:spPr/>
      <dgm:t>
        <a:bodyPr/>
        <a:lstStyle/>
        <a:p>
          <a:endParaRPr lang="ru-RU"/>
        </a:p>
      </dgm:t>
    </dgm:pt>
    <dgm:pt modelId="{F4D3D064-D7B3-4DB5-86E1-695FF79B6956}" type="sibTrans" cxnId="{D21759E6-3ADF-450E-AFF3-056978A76395}">
      <dgm:prSet/>
      <dgm:spPr/>
      <dgm:t>
        <a:bodyPr/>
        <a:lstStyle/>
        <a:p>
          <a:endParaRPr lang="ru-RU"/>
        </a:p>
      </dgm:t>
    </dgm:pt>
    <dgm:pt modelId="{F66B34A3-C9AB-44C5-B8B5-8A7AA24DED07}">
      <dgm:prSet phldrT="[Текст]"/>
      <dgm:spPr/>
      <dgm:t>
        <a:bodyPr/>
        <a:lstStyle/>
        <a:p>
          <a:r>
            <a:rPr lang="en-US" dirty="0" smtClean="0"/>
            <a:t>SMM </a:t>
          </a:r>
          <a:endParaRPr lang="ru-RU" dirty="0"/>
        </a:p>
      </dgm:t>
    </dgm:pt>
    <dgm:pt modelId="{743952DA-4CDB-461C-BAE2-3527EF33DFB2}" type="parTrans" cxnId="{10EB8E5B-1D7C-4A7B-A68A-AF4876F523F1}">
      <dgm:prSet/>
      <dgm:spPr/>
      <dgm:t>
        <a:bodyPr/>
        <a:lstStyle/>
        <a:p>
          <a:endParaRPr lang="ru-RU"/>
        </a:p>
      </dgm:t>
    </dgm:pt>
    <dgm:pt modelId="{237DAA8B-63D8-4F22-A23F-E3379C1EF0CB}" type="sibTrans" cxnId="{10EB8E5B-1D7C-4A7B-A68A-AF4876F523F1}">
      <dgm:prSet/>
      <dgm:spPr/>
      <dgm:t>
        <a:bodyPr/>
        <a:lstStyle/>
        <a:p>
          <a:endParaRPr lang="ru-RU"/>
        </a:p>
      </dgm:t>
    </dgm:pt>
    <dgm:pt modelId="{3197FB7C-7E54-48DB-B595-17A31D850351}">
      <dgm:prSet phldrT="[Текст]"/>
      <dgm:spPr/>
      <dgm:t>
        <a:bodyPr/>
        <a:lstStyle/>
        <a:p>
          <a:r>
            <a:rPr lang="en-US" dirty="0" smtClean="0"/>
            <a:t>E-</a:t>
          </a:r>
          <a:r>
            <a:rPr lang="kk-KZ" dirty="0" smtClean="0"/>
            <a:t>бизнес</a:t>
          </a:r>
          <a:endParaRPr lang="ru-RU" dirty="0"/>
        </a:p>
      </dgm:t>
    </dgm:pt>
    <dgm:pt modelId="{B1E6C7B9-B9A6-4CAA-9AFE-339B9889164C}" type="parTrans" cxnId="{557C860D-235B-4DED-8C76-2325A369A433}">
      <dgm:prSet/>
      <dgm:spPr/>
      <dgm:t>
        <a:bodyPr/>
        <a:lstStyle/>
        <a:p>
          <a:endParaRPr lang="ru-RU"/>
        </a:p>
      </dgm:t>
    </dgm:pt>
    <dgm:pt modelId="{DFE2D3C6-83ED-44B3-830D-BA16F1D608C6}" type="sibTrans" cxnId="{557C860D-235B-4DED-8C76-2325A369A433}">
      <dgm:prSet/>
      <dgm:spPr/>
      <dgm:t>
        <a:bodyPr/>
        <a:lstStyle/>
        <a:p>
          <a:endParaRPr lang="ru-RU"/>
        </a:p>
      </dgm:t>
    </dgm:pt>
    <dgm:pt modelId="{D2498E61-6B38-4180-8A12-7C59AAEB27F9}">
      <dgm:prSet phldrT="[Текст]"/>
      <dgm:spPr/>
      <dgm:t>
        <a:bodyPr/>
        <a:lstStyle/>
        <a:p>
          <a:r>
            <a:rPr lang="ru-RU" dirty="0" smtClean="0"/>
            <a:t>Инновационный менеджмент</a:t>
          </a:r>
          <a:endParaRPr lang="ru-RU" dirty="0"/>
        </a:p>
      </dgm:t>
    </dgm:pt>
    <dgm:pt modelId="{23885069-7984-47DC-B4B5-D50A943D26B3}" type="parTrans" cxnId="{B42A8FBF-95EB-4814-8770-DFE45EAA3E0A}">
      <dgm:prSet/>
      <dgm:spPr/>
      <dgm:t>
        <a:bodyPr/>
        <a:lstStyle/>
        <a:p>
          <a:endParaRPr lang="ru-RU"/>
        </a:p>
      </dgm:t>
    </dgm:pt>
    <dgm:pt modelId="{8346D4FA-018B-428F-8ED8-3718B0DE7E10}" type="sibTrans" cxnId="{B42A8FBF-95EB-4814-8770-DFE45EAA3E0A}">
      <dgm:prSet/>
      <dgm:spPr/>
      <dgm:t>
        <a:bodyPr/>
        <a:lstStyle/>
        <a:p>
          <a:endParaRPr lang="ru-RU"/>
        </a:p>
      </dgm:t>
    </dgm:pt>
    <dgm:pt modelId="{C72238C6-05F9-4FA8-98CD-6EAEA038ED35}">
      <dgm:prSet phldrT="[Текст]"/>
      <dgm:spPr/>
      <dgm:t>
        <a:bodyPr/>
        <a:lstStyle/>
        <a:p>
          <a:r>
            <a:rPr lang="kk-KZ" dirty="0" smtClean="0"/>
            <a:t>Анализ Больших Данных</a:t>
          </a:r>
          <a:endParaRPr lang="ru-RU" dirty="0"/>
        </a:p>
      </dgm:t>
    </dgm:pt>
    <dgm:pt modelId="{5576E70D-983F-40D6-A55E-7009495521B9}" type="parTrans" cxnId="{AF272A49-E034-4FF6-8322-DB3F9A36C8DE}">
      <dgm:prSet/>
      <dgm:spPr/>
      <dgm:t>
        <a:bodyPr/>
        <a:lstStyle/>
        <a:p>
          <a:endParaRPr lang="ru-RU"/>
        </a:p>
      </dgm:t>
    </dgm:pt>
    <dgm:pt modelId="{085D1B59-13D7-42E1-A9FE-1265F204A9EC}" type="sibTrans" cxnId="{AF272A49-E034-4FF6-8322-DB3F9A36C8DE}">
      <dgm:prSet/>
      <dgm:spPr/>
      <dgm:t>
        <a:bodyPr/>
        <a:lstStyle/>
        <a:p>
          <a:endParaRPr lang="ru-RU"/>
        </a:p>
      </dgm:t>
    </dgm:pt>
    <dgm:pt modelId="{FF9E978A-5258-4902-B6BE-9C12A6A51BBB}">
      <dgm:prSet phldrT="[Текст]"/>
      <dgm:spPr/>
      <dgm:t>
        <a:bodyPr/>
        <a:lstStyle/>
        <a:p>
          <a:r>
            <a:rPr lang="en-US" dirty="0" smtClean="0"/>
            <a:t>PR</a:t>
          </a:r>
          <a:endParaRPr lang="ru-RU" dirty="0"/>
        </a:p>
      </dgm:t>
    </dgm:pt>
    <dgm:pt modelId="{EA86D8D8-DB51-4575-9CF1-C485B636A383}" type="parTrans" cxnId="{1938F75F-5376-4551-9DD9-DEE2B0A5FB69}">
      <dgm:prSet/>
      <dgm:spPr/>
      <dgm:t>
        <a:bodyPr/>
        <a:lstStyle/>
        <a:p>
          <a:endParaRPr lang="ru-RU"/>
        </a:p>
      </dgm:t>
    </dgm:pt>
    <dgm:pt modelId="{2621F979-9523-4C84-8A1E-919373358D03}" type="sibTrans" cxnId="{1938F75F-5376-4551-9DD9-DEE2B0A5FB69}">
      <dgm:prSet/>
      <dgm:spPr/>
      <dgm:t>
        <a:bodyPr/>
        <a:lstStyle/>
        <a:p>
          <a:endParaRPr lang="ru-RU"/>
        </a:p>
      </dgm:t>
    </dgm:pt>
    <dgm:pt modelId="{7B9D56F0-EEEC-4CD1-8938-87BEDA948427}" type="pres">
      <dgm:prSet presAssocID="{1013D50C-DCEC-4EDA-8A7C-1437C46835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AF0A2-658C-4C24-B887-DCB2A25FBE9E}" type="pres">
      <dgm:prSet presAssocID="{65C8AAC5-07D2-4527-A463-ADF90420C342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D009A-E10A-414D-B71C-BCE61FCE5519}" type="pres">
      <dgm:prSet presAssocID="{108DCC92-9993-48AF-881C-53516F9F60CB}" presName="sibTrans" presStyleLbl="sibTrans1D1" presStyleIdx="0" presStyleCnt="10"/>
      <dgm:spPr/>
      <dgm:t>
        <a:bodyPr/>
        <a:lstStyle/>
        <a:p>
          <a:endParaRPr lang="ru-RU"/>
        </a:p>
      </dgm:t>
    </dgm:pt>
    <dgm:pt modelId="{EB889803-D85E-4710-8DD1-C7A1B90D01ED}" type="pres">
      <dgm:prSet presAssocID="{108DCC92-9993-48AF-881C-53516F9F60CB}" presName="connectorText" presStyleLbl="sibTrans1D1" presStyleIdx="0" presStyleCnt="10"/>
      <dgm:spPr/>
      <dgm:t>
        <a:bodyPr/>
        <a:lstStyle/>
        <a:p>
          <a:endParaRPr lang="ru-RU"/>
        </a:p>
      </dgm:t>
    </dgm:pt>
    <dgm:pt modelId="{C45B2BBD-D3CB-475C-B8F2-7890AB072905}" type="pres">
      <dgm:prSet presAssocID="{C72238C6-05F9-4FA8-98CD-6EAEA038ED3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9B84C-66CB-4DDB-83FD-C3E5747B8CD6}" type="pres">
      <dgm:prSet presAssocID="{085D1B59-13D7-42E1-A9FE-1265F204A9EC}" presName="sibTrans" presStyleLbl="sibTrans1D1" presStyleIdx="1" presStyleCnt="10"/>
      <dgm:spPr/>
      <dgm:t>
        <a:bodyPr/>
        <a:lstStyle/>
        <a:p>
          <a:endParaRPr lang="ru-RU"/>
        </a:p>
      </dgm:t>
    </dgm:pt>
    <dgm:pt modelId="{A918EB73-0938-4F88-8707-DE7457AC5EBF}" type="pres">
      <dgm:prSet presAssocID="{085D1B59-13D7-42E1-A9FE-1265F204A9EC}" presName="connectorText" presStyleLbl="sibTrans1D1" presStyleIdx="1" presStyleCnt="10"/>
      <dgm:spPr/>
      <dgm:t>
        <a:bodyPr/>
        <a:lstStyle/>
        <a:p>
          <a:endParaRPr lang="ru-RU"/>
        </a:p>
      </dgm:t>
    </dgm:pt>
    <dgm:pt modelId="{BC1D1BAD-7056-4F6B-BFDA-1CB75F8A5A7E}" type="pres">
      <dgm:prSet presAssocID="{0BF7707F-D190-4B8C-AF0B-FE9BA3C7BD76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56EAF-8142-4790-9DB2-70D257E23D50}" type="pres">
      <dgm:prSet presAssocID="{F407D0C8-1110-403F-8C85-EF6464DBD256}" presName="sibTrans" presStyleLbl="sibTrans1D1" presStyleIdx="2" presStyleCnt="10"/>
      <dgm:spPr/>
      <dgm:t>
        <a:bodyPr/>
        <a:lstStyle/>
        <a:p>
          <a:endParaRPr lang="ru-RU"/>
        </a:p>
      </dgm:t>
    </dgm:pt>
    <dgm:pt modelId="{C34321E4-E9CF-4BAC-81AB-93CE641D78C9}" type="pres">
      <dgm:prSet presAssocID="{F407D0C8-1110-403F-8C85-EF6464DBD256}" presName="connectorText" presStyleLbl="sibTrans1D1" presStyleIdx="2" presStyleCnt="10"/>
      <dgm:spPr/>
      <dgm:t>
        <a:bodyPr/>
        <a:lstStyle/>
        <a:p>
          <a:endParaRPr lang="ru-RU"/>
        </a:p>
      </dgm:t>
    </dgm:pt>
    <dgm:pt modelId="{0A44C522-0806-47B1-8391-5FD205C1F057}" type="pres">
      <dgm:prSet presAssocID="{9DD06220-5F58-42A2-B00C-43C3F4326CE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ACA07-079A-4E08-8BB1-F08BF0618F8F}" type="pres">
      <dgm:prSet presAssocID="{312E5D6F-49B3-4C62-BA6F-BE2DDCE3AD6C}" presName="sibTrans" presStyleLbl="sibTrans1D1" presStyleIdx="3" presStyleCnt="10"/>
      <dgm:spPr/>
      <dgm:t>
        <a:bodyPr/>
        <a:lstStyle/>
        <a:p>
          <a:endParaRPr lang="ru-RU"/>
        </a:p>
      </dgm:t>
    </dgm:pt>
    <dgm:pt modelId="{4E6D8A8B-F4D9-4A17-8024-9D74293A0B9F}" type="pres">
      <dgm:prSet presAssocID="{312E5D6F-49B3-4C62-BA6F-BE2DDCE3AD6C}" presName="connectorText" presStyleLbl="sibTrans1D1" presStyleIdx="3" presStyleCnt="10"/>
      <dgm:spPr/>
      <dgm:t>
        <a:bodyPr/>
        <a:lstStyle/>
        <a:p>
          <a:endParaRPr lang="ru-RU"/>
        </a:p>
      </dgm:t>
    </dgm:pt>
    <dgm:pt modelId="{A835438C-427D-40F8-9C66-951FBBD0AB11}" type="pres">
      <dgm:prSet presAssocID="{80A8E8EA-5F1B-448D-9580-A17A56CF373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97639-CB26-4BB4-AC6B-6B94B54F7CCD}" type="pres">
      <dgm:prSet presAssocID="{E122254F-93F0-478B-9F95-FF35B7FF588C}" presName="sibTrans" presStyleLbl="sibTrans1D1" presStyleIdx="4" presStyleCnt="10"/>
      <dgm:spPr/>
      <dgm:t>
        <a:bodyPr/>
        <a:lstStyle/>
        <a:p>
          <a:endParaRPr lang="ru-RU"/>
        </a:p>
      </dgm:t>
    </dgm:pt>
    <dgm:pt modelId="{BD36A360-F95D-47C8-BB82-D4145FC76EBC}" type="pres">
      <dgm:prSet presAssocID="{E122254F-93F0-478B-9F95-FF35B7FF588C}" presName="connectorText" presStyleLbl="sibTrans1D1" presStyleIdx="4" presStyleCnt="10"/>
      <dgm:spPr/>
      <dgm:t>
        <a:bodyPr/>
        <a:lstStyle/>
        <a:p>
          <a:endParaRPr lang="ru-RU"/>
        </a:p>
      </dgm:t>
    </dgm:pt>
    <dgm:pt modelId="{19201FAB-0B95-43F6-9877-947353BBB518}" type="pres">
      <dgm:prSet presAssocID="{D4B1B943-C469-4302-AFBF-17196A53EC8A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600F6-CA5E-4AE2-8D0E-996E222CAAED}" type="pres">
      <dgm:prSet presAssocID="{C10B2199-9FFC-43AE-AEE6-B3EC801C4D8E}" presName="sibTrans" presStyleLbl="sibTrans1D1" presStyleIdx="5" presStyleCnt="10"/>
      <dgm:spPr/>
      <dgm:t>
        <a:bodyPr/>
        <a:lstStyle/>
        <a:p>
          <a:endParaRPr lang="ru-RU"/>
        </a:p>
      </dgm:t>
    </dgm:pt>
    <dgm:pt modelId="{486AE574-D2D4-41EB-AF90-DFABAAE3CE23}" type="pres">
      <dgm:prSet presAssocID="{C10B2199-9FFC-43AE-AEE6-B3EC801C4D8E}" presName="connectorText" presStyleLbl="sibTrans1D1" presStyleIdx="5" presStyleCnt="10"/>
      <dgm:spPr/>
      <dgm:t>
        <a:bodyPr/>
        <a:lstStyle/>
        <a:p>
          <a:endParaRPr lang="ru-RU"/>
        </a:p>
      </dgm:t>
    </dgm:pt>
    <dgm:pt modelId="{8371B395-0740-42FD-BC03-739FEF83F565}" type="pres">
      <dgm:prSet presAssocID="{F5D753A8-74F4-4AC3-953C-BD99F5989EB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EF01-9FF9-4412-A246-1447A26F08B2}" type="pres">
      <dgm:prSet presAssocID="{F4D3D064-D7B3-4DB5-86E1-695FF79B6956}" presName="sibTrans" presStyleLbl="sibTrans1D1" presStyleIdx="6" presStyleCnt="10"/>
      <dgm:spPr/>
      <dgm:t>
        <a:bodyPr/>
        <a:lstStyle/>
        <a:p>
          <a:endParaRPr lang="ru-RU"/>
        </a:p>
      </dgm:t>
    </dgm:pt>
    <dgm:pt modelId="{3893227C-FF53-4778-BC2A-C214FBD20C91}" type="pres">
      <dgm:prSet presAssocID="{F4D3D064-D7B3-4DB5-86E1-695FF79B6956}" presName="connectorText" presStyleLbl="sibTrans1D1" presStyleIdx="6" presStyleCnt="10"/>
      <dgm:spPr/>
      <dgm:t>
        <a:bodyPr/>
        <a:lstStyle/>
        <a:p>
          <a:endParaRPr lang="ru-RU"/>
        </a:p>
      </dgm:t>
    </dgm:pt>
    <dgm:pt modelId="{4ACE4921-FB04-42F9-999D-87DA06847DF1}" type="pres">
      <dgm:prSet presAssocID="{F66B34A3-C9AB-44C5-B8B5-8A7AA24DED07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8B582-F9FB-46AB-A389-0E6C8CFBB5B8}" type="pres">
      <dgm:prSet presAssocID="{237DAA8B-63D8-4F22-A23F-E3379C1EF0CB}" presName="sibTrans" presStyleLbl="sibTrans1D1" presStyleIdx="7" presStyleCnt="10"/>
      <dgm:spPr/>
      <dgm:t>
        <a:bodyPr/>
        <a:lstStyle/>
        <a:p>
          <a:endParaRPr lang="ru-RU"/>
        </a:p>
      </dgm:t>
    </dgm:pt>
    <dgm:pt modelId="{228F8D95-42B4-4229-B6B8-405D5C69AE7E}" type="pres">
      <dgm:prSet presAssocID="{237DAA8B-63D8-4F22-A23F-E3379C1EF0CB}" presName="connectorText" presStyleLbl="sibTrans1D1" presStyleIdx="7" presStyleCnt="10"/>
      <dgm:spPr/>
      <dgm:t>
        <a:bodyPr/>
        <a:lstStyle/>
        <a:p>
          <a:endParaRPr lang="ru-RU"/>
        </a:p>
      </dgm:t>
    </dgm:pt>
    <dgm:pt modelId="{44506698-1FA7-44EC-93D3-81AF058F4D3E}" type="pres">
      <dgm:prSet presAssocID="{FF9E978A-5258-4902-B6BE-9C12A6A51BB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B9526-D9BB-4FF1-9434-6D4DD59374C7}" type="pres">
      <dgm:prSet presAssocID="{2621F979-9523-4C84-8A1E-919373358D03}" presName="sibTrans" presStyleLbl="sibTrans1D1" presStyleIdx="8" presStyleCnt="10"/>
      <dgm:spPr/>
      <dgm:t>
        <a:bodyPr/>
        <a:lstStyle/>
        <a:p>
          <a:endParaRPr lang="ru-RU"/>
        </a:p>
      </dgm:t>
    </dgm:pt>
    <dgm:pt modelId="{86EA9934-F664-49DD-AD38-6BA9FDCF67E2}" type="pres">
      <dgm:prSet presAssocID="{2621F979-9523-4C84-8A1E-919373358D03}" presName="connectorText" presStyleLbl="sibTrans1D1" presStyleIdx="8" presStyleCnt="10"/>
      <dgm:spPr/>
      <dgm:t>
        <a:bodyPr/>
        <a:lstStyle/>
        <a:p>
          <a:endParaRPr lang="ru-RU"/>
        </a:p>
      </dgm:t>
    </dgm:pt>
    <dgm:pt modelId="{0AE979F4-2DDC-47D1-859E-1EDF92FEB9C4}" type="pres">
      <dgm:prSet presAssocID="{3197FB7C-7E54-48DB-B595-17A31D850351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2F4E6-EA83-45D0-AD7E-A7B311A85CEB}" type="pres">
      <dgm:prSet presAssocID="{DFE2D3C6-83ED-44B3-830D-BA16F1D608C6}" presName="sibTrans" presStyleLbl="sibTrans1D1" presStyleIdx="9" presStyleCnt="10"/>
      <dgm:spPr/>
      <dgm:t>
        <a:bodyPr/>
        <a:lstStyle/>
        <a:p>
          <a:endParaRPr lang="ru-RU"/>
        </a:p>
      </dgm:t>
    </dgm:pt>
    <dgm:pt modelId="{25219A7F-2514-4656-AED0-A704B3C28B6D}" type="pres">
      <dgm:prSet presAssocID="{DFE2D3C6-83ED-44B3-830D-BA16F1D608C6}" presName="connectorText" presStyleLbl="sibTrans1D1" presStyleIdx="9" presStyleCnt="10"/>
      <dgm:spPr/>
      <dgm:t>
        <a:bodyPr/>
        <a:lstStyle/>
        <a:p>
          <a:endParaRPr lang="ru-RU"/>
        </a:p>
      </dgm:t>
    </dgm:pt>
    <dgm:pt modelId="{B19A7BEA-7A09-466A-BEF6-EBF6B4661956}" type="pres">
      <dgm:prSet presAssocID="{D2498E61-6B38-4180-8A12-7C59AAEB27F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F5F9F-72DD-4218-9B7E-068B1A9018AA}" type="presOf" srcId="{F407D0C8-1110-403F-8C85-EF6464DBD256}" destId="{C34321E4-E9CF-4BAC-81AB-93CE641D78C9}" srcOrd="1" destOrd="0" presId="urn:microsoft.com/office/officeart/2005/8/layout/bProcess3"/>
    <dgm:cxn modelId="{8FA9FD55-F1FD-4FBD-B7BF-E900648B02A8}" type="presOf" srcId="{E122254F-93F0-478B-9F95-FF35B7FF588C}" destId="{BD36A360-F95D-47C8-BB82-D4145FC76EBC}" srcOrd="1" destOrd="0" presId="urn:microsoft.com/office/officeart/2005/8/layout/bProcess3"/>
    <dgm:cxn modelId="{C0F70433-1719-44CC-B47C-2CC909649DF3}" type="presOf" srcId="{2621F979-9523-4C84-8A1E-919373358D03}" destId="{86EA9934-F664-49DD-AD38-6BA9FDCF67E2}" srcOrd="1" destOrd="0" presId="urn:microsoft.com/office/officeart/2005/8/layout/bProcess3"/>
    <dgm:cxn modelId="{ED51FD65-2F6E-496D-9A3F-9968F5CCE4B0}" srcId="{1013D50C-DCEC-4EDA-8A7C-1437C4683528}" destId="{65C8AAC5-07D2-4527-A463-ADF90420C342}" srcOrd="0" destOrd="0" parTransId="{8ED15700-4ECC-49B2-BB3F-82BDD3B6FAE5}" sibTransId="{108DCC92-9993-48AF-881C-53516F9F60CB}"/>
    <dgm:cxn modelId="{AF272A49-E034-4FF6-8322-DB3F9A36C8DE}" srcId="{1013D50C-DCEC-4EDA-8A7C-1437C4683528}" destId="{C72238C6-05F9-4FA8-98CD-6EAEA038ED35}" srcOrd="1" destOrd="0" parTransId="{5576E70D-983F-40D6-A55E-7009495521B9}" sibTransId="{085D1B59-13D7-42E1-A9FE-1265F204A9EC}"/>
    <dgm:cxn modelId="{42668F86-3724-4113-A06E-B65E8C47E3E7}" type="presOf" srcId="{D4B1B943-C469-4302-AFBF-17196A53EC8A}" destId="{19201FAB-0B95-43F6-9877-947353BBB518}" srcOrd="0" destOrd="0" presId="urn:microsoft.com/office/officeart/2005/8/layout/bProcess3"/>
    <dgm:cxn modelId="{D9F3DDD9-0ED6-4658-A09C-15D9067801B4}" type="presOf" srcId="{F4D3D064-D7B3-4DB5-86E1-695FF79B6956}" destId="{3893227C-FF53-4778-BC2A-C214FBD20C91}" srcOrd="1" destOrd="0" presId="urn:microsoft.com/office/officeart/2005/8/layout/bProcess3"/>
    <dgm:cxn modelId="{0F172C37-4154-44CF-A5D8-19B58BE332A9}" srcId="{1013D50C-DCEC-4EDA-8A7C-1437C4683528}" destId="{0BF7707F-D190-4B8C-AF0B-FE9BA3C7BD76}" srcOrd="2" destOrd="0" parTransId="{2E86103C-CDF4-47C2-84F5-CC144C0C0C8C}" sibTransId="{F407D0C8-1110-403F-8C85-EF6464DBD256}"/>
    <dgm:cxn modelId="{A0C3A704-FA53-43ED-8F03-2086EE4B2430}" type="presOf" srcId="{DFE2D3C6-83ED-44B3-830D-BA16F1D608C6}" destId="{D1C2F4E6-EA83-45D0-AD7E-A7B311A85CEB}" srcOrd="0" destOrd="0" presId="urn:microsoft.com/office/officeart/2005/8/layout/bProcess3"/>
    <dgm:cxn modelId="{930DAA47-38A8-46A6-BE20-D6EEDB51E476}" type="presOf" srcId="{312E5D6F-49B3-4C62-BA6F-BE2DDCE3AD6C}" destId="{4E6D8A8B-F4D9-4A17-8024-9D74293A0B9F}" srcOrd="1" destOrd="0" presId="urn:microsoft.com/office/officeart/2005/8/layout/bProcess3"/>
    <dgm:cxn modelId="{5FF8FF36-307F-4245-91FD-DD0FF102883D}" type="presOf" srcId="{237DAA8B-63D8-4F22-A23F-E3379C1EF0CB}" destId="{228F8D95-42B4-4229-B6B8-405D5C69AE7E}" srcOrd="1" destOrd="0" presId="urn:microsoft.com/office/officeart/2005/8/layout/bProcess3"/>
    <dgm:cxn modelId="{F1A35A3C-C3A0-471D-9359-2CB5161653D6}" type="presOf" srcId="{085D1B59-13D7-42E1-A9FE-1265F204A9EC}" destId="{A918EB73-0938-4F88-8707-DE7457AC5EBF}" srcOrd="1" destOrd="0" presId="urn:microsoft.com/office/officeart/2005/8/layout/bProcess3"/>
    <dgm:cxn modelId="{5B1B8246-3A3D-4696-A327-665D3DF12CD0}" type="presOf" srcId="{108DCC92-9993-48AF-881C-53516F9F60CB}" destId="{EB889803-D85E-4710-8DD1-C7A1B90D01ED}" srcOrd="1" destOrd="0" presId="urn:microsoft.com/office/officeart/2005/8/layout/bProcess3"/>
    <dgm:cxn modelId="{F9787756-8190-493C-A2C8-37644C8B80D3}" type="presOf" srcId="{237DAA8B-63D8-4F22-A23F-E3379C1EF0CB}" destId="{A718B582-F9FB-46AB-A389-0E6C8CFBB5B8}" srcOrd="0" destOrd="0" presId="urn:microsoft.com/office/officeart/2005/8/layout/bProcess3"/>
    <dgm:cxn modelId="{8EA97698-635C-4CF8-B31C-0096AFC50D14}" srcId="{1013D50C-DCEC-4EDA-8A7C-1437C4683528}" destId="{D4B1B943-C469-4302-AFBF-17196A53EC8A}" srcOrd="5" destOrd="0" parTransId="{AB3B1CFD-DD69-4821-9E74-867B83441F30}" sibTransId="{C10B2199-9FFC-43AE-AEE6-B3EC801C4D8E}"/>
    <dgm:cxn modelId="{0D1F6AF1-EB2B-4953-8CA9-1FE352B2B9C6}" type="presOf" srcId="{312E5D6F-49B3-4C62-BA6F-BE2DDCE3AD6C}" destId="{5AFACA07-079A-4E08-8BB1-F08BF0618F8F}" srcOrd="0" destOrd="0" presId="urn:microsoft.com/office/officeart/2005/8/layout/bProcess3"/>
    <dgm:cxn modelId="{1938F75F-5376-4551-9DD9-DEE2B0A5FB69}" srcId="{1013D50C-DCEC-4EDA-8A7C-1437C4683528}" destId="{FF9E978A-5258-4902-B6BE-9C12A6A51BBB}" srcOrd="8" destOrd="0" parTransId="{EA86D8D8-DB51-4575-9CF1-C485B636A383}" sibTransId="{2621F979-9523-4C84-8A1E-919373358D03}"/>
    <dgm:cxn modelId="{B42A8FBF-95EB-4814-8770-DFE45EAA3E0A}" srcId="{1013D50C-DCEC-4EDA-8A7C-1437C4683528}" destId="{D2498E61-6B38-4180-8A12-7C59AAEB27F9}" srcOrd="10" destOrd="0" parTransId="{23885069-7984-47DC-B4B5-D50A943D26B3}" sibTransId="{8346D4FA-018B-428F-8ED8-3718B0DE7E10}"/>
    <dgm:cxn modelId="{67C7DE12-BAAF-47F9-A652-535E9FC85356}" srcId="{1013D50C-DCEC-4EDA-8A7C-1437C4683528}" destId="{80A8E8EA-5F1B-448D-9580-A17A56CF3733}" srcOrd="4" destOrd="0" parTransId="{A9E3426B-30F5-48DA-AED7-40C8D4B5EFCB}" sibTransId="{E122254F-93F0-478B-9F95-FF35B7FF588C}"/>
    <dgm:cxn modelId="{10EB8E5B-1D7C-4A7B-A68A-AF4876F523F1}" srcId="{1013D50C-DCEC-4EDA-8A7C-1437C4683528}" destId="{F66B34A3-C9AB-44C5-B8B5-8A7AA24DED07}" srcOrd="7" destOrd="0" parTransId="{743952DA-4CDB-461C-BAE2-3527EF33DFB2}" sibTransId="{237DAA8B-63D8-4F22-A23F-E3379C1EF0CB}"/>
    <dgm:cxn modelId="{59944982-37E2-4A6D-A366-C932BDEB5320}" type="presOf" srcId="{F4D3D064-D7B3-4DB5-86E1-695FF79B6956}" destId="{4044EF01-9FF9-4412-A246-1447A26F08B2}" srcOrd="0" destOrd="0" presId="urn:microsoft.com/office/officeart/2005/8/layout/bProcess3"/>
    <dgm:cxn modelId="{45D16E1F-79CB-40CE-B553-CAB8582E0F5C}" type="presOf" srcId="{80A8E8EA-5F1B-448D-9580-A17A56CF3733}" destId="{A835438C-427D-40F8-9C66-951FBBD0AB11}" srcOrd="0" destOrd="0" presId="urn:microsoft.com/office/officeart/2005/8/layout/bProcess3"/>
    <dgm:cxn modelId="{FFB4819B-9D02-4CA6-9191-9E3AFDE93BA7}" type="presOf" srcId="{1013D50C-DCEC-4EDA-8A7C-1437C4683528}" destId="{7B9D56F0-EEEC-4CD1-8938-87BEDA948427}" srcOrd="0" destOrd="0" presId="urn:microsoft.com/office/officeart/2005/8/layout/bProcess3"/>
    <dgm:cxn modelId="{8E1F3803-3ECE-47F1-919E-D4298925537B}" type="presOf" srcId="{F5D753A8-74F4-4AC3-953C-BD99F5989EB5}" destId="{8371B395-0740-42FD-BC03-739FEF83F565}" srcOrd="0" destOrd="0" presId="urn:microsoft.com/office/officeart/2005/8/layout/bProcess3"/>
    <dgm:cxn modelId="{A3B1D4F3-F99F-4C80-BC83-25C86A317FA3}" type="presOf" srcId="{3197FB7C-7E54-48DB-B595-17A31D850351}" destId="{0AE979F4-2DDC-47D1-859E-1EDF92FEB9C4}" srcOrd="0" destOrd="0" presId="urn:microsoft.com/office/officeart/2005/8/layout/bProcess3"/>
    <dgm:cxn modelId="{30CC0C67-9F40-488B-ACF0-BD346F697958}" type="presOf" srcId="{DFE2D3C6-83ED-44B3-830D-BA16F1D608C6}" destId="{25219A7F-2514-4656-AED0-A704B3C28B6D}" srcOrd="1" destOrd="0" presId="urn:microsoft.com/office/officeart/2005/8/layout/bProcess3"/>
    <dgm:cxn modelId="{A45C34D6-8C06-4EA7-A703-A19CCEC74B9A}" type="presOf" srcId="{FF9E978A-5258-4902-B6BE-9C12A6A51BBB}" destId="{44506698-1FA7-44EC-93D3-81AF058F4D3E}" srcOrd="0" destOrd="0" presId="urn:microsoft.com/office/officeart/2005/8/layout/bProcess3"/>
    <dgm:cxn modelId="{EB460429-9892-4A8B-A5C3-1DBFC5FC01C9}" type="presOf" srcId="{65C8AAC5-07D2-4527-A463-ADF90420C342}" destId="{8ADAF0A2-658C-4C24-B887-DCB2A25FBE9E}" srcOrd="0" destOrd="0" presId="urn:microsoft.com/office/officeart/2005/8/layout/bProcess3"/>
    <dgm:cxn modelId="{D21759E6-3ADF-450E-AFF3-056978A76395}" srcId="{1013D50C-DCEC-4EDA-8A7C-1437C4683528}" destId="{F5D753A8-74F4-4AC3-953C-BD99F5989EB5}" srcOrd="6" destOrd="0" parTransId="{AAFD5DE1-042B-4EA2-A1AE-E5FAABD39879}" sibTransId="{F4D3D064-D7B3-4DB5-86E1-695FF79B6956}"/>
    <dgm:cxn modelId="{8B8861F9-2A4E-402B-AFF3-6ABCDF5557C7}" type="presOf" srcId="{2621F979-9523-4C84-8A1E-919373358D03}" destId="{3F0B9526-D9BB-4FF1-9434-6D4DD59374C7}" srcOrd="0" destOrd="0" presId="urn:microsoft.com/office/officeart/2005/8/layout/bProcess3"/>
    <dgm:cxn modelId="{AA3C0CCC-928D-4DE3-B523-363BD6EA4ABE}" type="presOf" srcId="{E122254F-93F0-478B-9F95-FF35B7FF588C}" destId="{19A97639-CB26-4BB4-AC6B-6B94B54F7CCD}" srcOrd="0" destOrd="0" presId="urn:microsoft.com/office/officeart/2005/8/layout/bProcess3"/>
    <dgm:cxn modelId="{AE7BFA19-C89F-4C86-839F-F269ED7EC8DF}" type="presOf" srcId="{D2498E61-6B38-4180-8A12-7C59AAEB27F9}" destId="{B19A7BEA-7A09-466A-BEF6-EBF6B4661956}" srcOrd="0" destOrd="0" presId="urn:microsoft.com/office/officeart/2005/8/layout/bProcess3"/>
    <dgm:cxn modelId="{4885851A-7A8B-4DA8-B1F4-6EB740AC0EEE}" type="presOf" srcId="{9DD06220-5F58-42A2-B00C-43C3F4326CE2}" destId="{0A44C522-0806-47B1-8391-5FD205C1F057}" srcOrd="0" destOrd="0" presId="urn:microsoft.com/office/officeart/2005/8/layout/bProcess3"/>
    <dgm:cxn modelId="{126BB872-19E6-4CFD-B2AA-DD5E038B10D8}" type="presOf" srcId="{085D1B59-13D7-42E1-A9FE-1265F204A9EC}" destId="{1499B84C-66CB-4DDB-83FD-C3E5747B8CD6}" srcOrd="0" destOrd="0" presId="urn:microsoft.com/office/officeart/2005/8/layout/bProcess3"/>
    <dgm:cxn modelId="{93E4DC11-E5DD-4DEC-B97C-8C5AF631E1D2}" type="presOf" srcId="{0BF7707F-D190-4B8C-AF0B-FE9BA3C7BD76}" destId="{BC1D1BAD-7056-4F6B-BFDA-1CB75F8A5A7E}" srcOrd="0" destOrd="0" presId="urn:microsoft.com/office/officeart/2005/8/layout/bProcess3"/>
    <dgm:cxn modelId="{4027B107-F5F3-4DA9-86C1-FE948F1E7E25}" srcId="{1013D50C-DCEC-4EDA-8A7C-1437C4683528}" destId="{9DD06220-5F58-42A2-B00C-43C3F4326CE2}" srcOrd="3" destOrd="0" parTransId="{4598F6A5-0691-4CC5-9726-65AB79B6576A}" sibTransId="{312E5D6F-49B3-4C62-BA6F-BE2DDCE3AD6C}"/>
    <dgm:cxn modelId="{FCCD8D1A-994B-44C5-BC54-D6268E4FD51A}" type="presOf" srcId="{108DCC92-9993-48AF-881C-53516F9F60CB}" destId="{CD2D009A-E10A-414D-B71C-BCE61FCE5519}" srcOrd="0" destOrd="0" presId="urn:microsoft.com/office/officeart/2005/8/layout/bProcess3"/>
    <dgm:cxn modelId="{F6736EB3-52E3-47A1-9659-DAE1D6467F9E}" type="presOf" srcId="{C10B2199-9FFC-43AE-AEE6-B3EC801C4D8E}" destId="{186600F6-CA5E-4AE2-8D0E-996E222CAAED}" srcOrd="0" destOrd="0" presId="urn:microsoft.com/office/officeart/2005/8/layout/bProcess3"/>
    <dgm:cxn modelId="{B92F2BE2-ECBF-4177-ACBA-220DBFB05577}" type="presOf" srcId="{F407D0C8-1110-403F-8C85-EF6464DBD256}" destId="{86556EAF-8142-4790-9DB2-70D257E23D50}" srcOrd="0" destOrd="0" presId="urn:microsoft.com/office/officeart/2005/8/layout/bProcess3"/>
    <dgm:cxn modelId="{E8553A9A-E287-4BD1-A5E5-FA132DD3DF39}" type="presOf" srcId="{C10B2199-9FFC-43AE-AEE6-B3EC801C4D8E}" destId="{486AE574-D2D4-41EB-AF90-DFABAAE3CE23}" srcOrd="1" destOrd="0" presId="urn:microsoft.com/office/officeart/2005/8/layout/bProcess3"/>
    <dgm:cxn modelId="{557C860D-235B-4DED-8C76-2325A369A433}" srcId="{1013D50C-DCEC-4EDA-8A7C-1437C4683528}" destId="{3197FB7C-7E54-48DB-B595-17A31D850351}" srcOrd="9" destOrd="0" parTransId="{B1E6C7B9-B9A6-4CAA-9AFE-339B9889164C}" sibTransId="{DFE2D3C6-83ED-44B3-830D-BA16F1D608C6}"/>
    <dgm:cxn modelId="{607E59F8-E0B5-4730-962F-878FACB08501}" type="presOf" srcId="{C72238C6-05F9-4FA8-98CD-6EAEA038ED35}" destId="{C45B2BBD-D3CB-475C-B8F2-7890AB072905}" srcOrd="0" destOrd="0" presId="urn:microsoft.com/office/officeart/2005/8/layout/bProcess3"/>
    <dgm:cxn modelId="{A9E7B151-4003-4AA4-9EBD-30240CDDB3A1}" type="presOf" srcId="{F66B34A3-C9AB-44C5-B8B5-8A7AA24DED07}" destId="{4ACE4921-FB04-42F9-999D-87DA06847DF1}" srcOrd="0" destOrd="0" presId="urn:microsoft.com/office/officeart/2005/8/layout/bProcess3"/>
    <dgm:cxn modelId="{91DCA651-449B-4D68-8A06-E629923646CB}" type="presParOf" srcId="{7B9D56F0-EEEC-4CD1-8938-87BEDA948427}" destId="{8ADAF0A2-658C-4C24-B887-DCB2A25FBE9E}" srcOrd="0" destOrd="0" presId="urn:microsoft.com/office/officeart/2005/8/layout/bProcess3"/>
    <dgm:cxn modelId="{1496ED69-24BB-447B-B8C3-60F2B6881851}" type="presParOf" srcId="{7B9D56F0-EEEC-4CD1-8938-87BEDA948427}" destId="{CD2D009A-E10A-414D-B71C-BCE61FCE5519}" srcOrd="1" destOrd="0" presId="urn:microsoft.com/office/officeart/2005/8/layout/bProcess3"/>
    <dgm:cxn modelId="{72E2D02B-B908-47FF-924D-FD02CA1FC5D2}" type="presParOf" srcId="{CD2D009A-E10A-414D-B71C-BCE61FCE5519}" destId="{EB889803-D85E-4710-8DD1-C7A1B90D01ED}" srcOrd="0" destOrd="0" presId="urn:microsoft.com/office/officeart/2005/8/layout/bProcess3"/>
    <dgm:cxn modelId="{19229A26-36DB-4D7B-B653-A72DACB4185C}" type="presParOf" srcId="{7B9D56F0-EEEC-4CD1-8938-87BEDA948427}" destId="{C45B2BBD-D3CB-475C-B8F2-7890AB072905}" srcOrd="2" destOrd="0" presId="urn:microsoft.com/office/officeart/2005/8/layout/bProcess3"/>
    <dgm:cxn modelId="{2F2C8FFB-8501-4743-B23D-2EA16A87E637}" type="presParOf" srcId="{7B9D56F0-EEEC-4CD1-8938-87BEDA948427}" destId="{1499B84C-66CB-4DDB-83FD-C3E5747B8CD6}" srcOrd="3" destOrd="0" presId="urn:microsoft.com/office/officeart/2005/8/layout/bProcess3"/>
    <dgm:cxn modelId="{F62EA74B-5BE3-49CC-8FED-2339CA1AF91B}" type="presParOf" srcId="{1499B84C-66CB-4DDB-83FD-C3E5747B8CD6}" destId="{A918EB73-0938-4F88-8707-DE7457AC5EBF}" srcOrd="0" destOrd="0" presId="urn:microsoft.com/office/officeart/2005/8/layout/bProcess3"/>
    <dgm:cxn modelId="{013A42F1-BA05-4B7F-B25A-5A45A8476F7D}" type="presParOf" srcId="{7B9D56F0-EEEC-4CD1-8938-87BEDA948427}" destId="{BC1D1BAD-7056-4F6B-BFDA-1CB75F8A5A7E}" srcOrd="4" destOrd="0" presId="urn:microsoft.com/office/officeart/2005/8/layout/bProcess3"/>
    <dgm:cxn modelId="{B085C917-C543-4151-ACAC-400156297474}" type="presParOf" srcId="{7B9D56F0-EEEC-4CD1-8938-87BEDA948427}" destId="{86556EAF-8142-4790-9DB2-70D257E23D50}" srcOrd="5" destOrd="0" presId="urn:microsoft.com/office/officeart/2005/8/layout/bProcess3"/>
    <dgm:cxn modelId="{769B3728-3028-46DA-A603-1CD1DF3E5E37}" type="presParOf" srcId="{86556EAF-8142-4790-9DB2-70D257E23D50}" destId="{C34321E4-E9CF-4BAC-81AB-93CE641D78C9}" srcOrd="0" destOrd="0" presId="urn:microsoft.com/office/officeart/2005/8/layout/bProcess3"/>
    <dgm:cxn modelId="{1A2B8BDD-99D9-4D3E-8703-AA15E001A295}" type="presParOf" srcId="{7B9D56F0-EEEC-4CD1-8938-87BEDA948427}" destId="{0A44C522-0806-47B1-8391-5FD205C1F057}" srcOrd="6" destOrd="0" presId="urn:microsoft.com/office/officeart/2005/8/layout/bProcess3"/>
    <dgm:cxn modelId="{0F43FBD5-0E3B-4D34-AE5E-B5C48B70EF24}" type="presParOf" srcId="{7B9D56F0-EEEC-4CD1-8938-87BEDA948427}" destId="{5AFACA07-079A-4E08-8BB1-F08BF0618F8F}" srcOrd="7" destOrd="0" presId="urn:microsoft.com/office/officeart/2005/8/layout/bProcess3"/>
    <dgm:cxn modelId="{BE711E32-D24E-4CF7-B2D4-32907C60285E}" type="presParOf" srcId="{5AFACA07-079A-4E08-8BB1-F08BF0618F8F}" destId="{4E6D8A8B-F4D9-4A17-8024-9D74293A0B9F}" srcOrd="0" destOrd="0" presId="urn:microsoft.com/office/officeart/2005/8/layout/bProcess3"/>
    <dgm:cxn modelId="{0189C03A-3D40-4884-AF40-BB5FA010C62D}" type="presParOf" srcId="{7B9D56F0-EEEC-4CD1-8938-87BEDA948427}" destId="{A835438C-427D-40F8-9C66-951FBBD0AB11}" srcOrd="8" destOrd="0" presId="urn:microsoft.com/office/officeart/2005/8/layout/bProcess3"/>
    <dgm:cxn modelId="{8DBFD799-E5C5-48F4-B844-30223CCB2112}" type="presParOf" srcId="{7B9D56F0-EEEC-4CD1-8938-87BEDA948427}" destId="{19A97639-CB26-4BB4-AC6B-6B94B54F7CCD}" srcOrd="9" destOrd="0" presId="urn:microsoft.com/office/officeart/2005/8/layout/bProcess3"/>
    <dgm:cxn modelId="{76C6513D-CB98-4724-9A6E-FB04D741DE9C}" type="presParOf" srcId="{19A97639-CB26-4BB4-AC6B-6B94B54F7CCD}" destId="{BD36A360-F95D-47C8-BB82-D4145FC76EBC}" srcOrd="0" destOrd="0" presId="urn:microsoft.com/office/officeart/2005/8/layout/bProcess3"/>
    <dgm:cxn modelId="{6361DE54-38D3-4AF5-B5D1-C62FF933235F}" type="presParOf" srcId="{7B9D56F0-EEEC-4CD1-8938-87BEDA948427}" destId="{19201FAB-0B95-43F6-9877-947353BBB518}" srcOrd="10" destOrd="0" presId="urn:microsoft.com/office/officeart/2005/8/layout/bProcess3"/>
    <dgm:cxn modelId="{76157F58-2624-4C6F-8929-A57370FBAFA2}" type="presParOf" srcId="{7B9D56F0-EEEC-4CD1-8938-87BEDA948427}" destId="{186600F6-CA5E-4AE2-8D0E-996E222CAAED}" srcOrd="11" destOrd="0" presId="urn:microsoft.com/office/officeart/2005/8/layout/bProcess3"/>
    <dgm:cxn modelId="{1FB3ADBA-22EB-49E8-8398-DC53DE0E685A}" type="presParOf" srcId="{186600F6-CA5E-4AE2-8D0E-996E222CAAED}" destId="{486AE574-D2D4-41EB-AF90-DFABAAE3CE23}" srcOrd="0" destOrd="0" presId="urn:microsoft.com/office/officeart/2005/8/layout/bProcess3"/>
    <dgm:cxn modelId="{055374D2-72F9-42D8-BC51-538C33BBD39E}" type="presParOf" srcId="{7B9D56F0-EEEC-4CD1-8938-87BEDA948427}" destId="{8371B395-0740-42FD-BC03-739FEF83F565}" srcOrd="12" destOrd="0" presId="urn:microsoft.com/office/officeart/2005/8/layout/bProcess3"/>
    <dgm:cxn modelId="{E5DDD95C-72BA-43E0-AD57-E1926A30A1CE}" type="presParOf" srcId="{7B9D56F0-EEEC-4CD1-8938-87BEDA948427}" destId="{4044EF01-9FF9-4412-A246-1447A26F08B2}" srcOrd="13" destOrd="0" presId="urn:microsoft.com/office/officeart/2005/8/layout/bProcess3"/>
    <dgm:cxn modelId="{90982EDB-D93B-482E-A84B-7F474418FD7A}" type="presParOf" srcId="{4044EF01-9FF9-4412-A246-1447A26F08B2}" destId="{3893227C-FF53-4778-BC2A-C214FBD20C91}" srcOrd="0" destOrd="0" presId="urn:microsoft.com/office/officeart/2005/8/layout/bProcess3"/>
    <dgm:cxn modelId="{7A85E520-C351-4908-88FF-59060AE729B6}" type="presParOf" srcId="{7B9D56F0-EEEC-4CD1-8938-87BEDA948427}" destId="{4ACE4921-FB04-42F9-999D-87DA06847DF1}" srcOrd="14" destOrd="0" presId="urn:microsoft.com/office/officeart/2005/8/layout/bProcess3"/>
    <dgm:cxn modelId="{B7B96B4E-C889-4B1A-A1C5-C5231505E8FB}" type="presParOf" srcId="{7B9D56F0-EEEC-4CD1-8938-87BEDA948427}" destId="{A718B582-F9FB-46AB-A389-0E6C8CFBB5B8}" srcOrd="15" destOrd="0" presId="urn:microsoft.com/office/officeart/2005/8/layout/bProcess3"/>
    <dgm:cxn modelId="{DAA55C41-73AB-4F3C-9256-E1BBE71AFCB4}" type="presParOf" srcId="{A718B582-F9FB-46AB-A389-0E6C8CFBB5B8}" destId="{228F8D95-42B4-4229-B6B8-405D5C69AE7E}" srcOrd="0" destOrd="0" presId="urn:microsoft.com/office/officeart/2005/8/layout/bProcess3"/>
    <dgm:cxn modelId="{9DFC7CE8-809E-4D10-AE04-B92327BF854B}" type="presParOf" srcId="{7B9D56F0-EEEC-4CD1-8938-87BEDA948427}" destId="{44506698-1FA7-44EC-93D3-81AF058F4D3E}" srcOrd="16" destOrd="0" presId="urn:microsoft.com/office/officeart/2005/8/layout/bProcess3"/>
    <dgm:cxn modelId="{A6E441FF-3650-46B9-8B94-F4A990EBFBB9}" type="presParOf" srcId="{7B9D56F0-EEEC-4CD1-8938-87BEDA948427}" destId="{3F0B9526-D9BB-4FF1-9434-6D4DD59374C7}" srcOrd="17" destOrd="0" presId="urn:microsoft.com/office/officeart/2005/8/layout/bProcess3"/>
    <dgm:cxn modelId="{9A18C00B-D557-4ABE-8A26-E02640EC1B45}" type="presParOf" srcId="{3F0B9526-D9BB-4FF1-9434-6D4DD59374C7}" destId="{86EA9934-F664-49DD-AD38-6BA9FDCF67E2}" srcOrd="0" destOrd="0" presId="urn:microsoft.com/office/officeart/2005/8/layout/bProcess3"/>
    <dgm:cxn modelId="{26FEB3FF-4212-413B-AAF3-B24B091CC761}" type="presParOf" srcId="{7B9D56F0-EEEC-4CD1-8938-87BEDA948427}" destId="{0AE979F4-2DDC-47D1-859E-1EDF92FEB9C4}" srcOrd="18" destOrd="0" presId="urn:microsoft.com/office/officeart/2005/8/layout/bProcess3"/>
    <dgm:cxn modelId="{8FFCBA29-3917-401A-8D0D-C775D5C8D6E5}" type="presParOf" srcId="{7B9D56F0-EEEC-4CD1-8938-87BEDA948427}" destId="{D1C2F4E6-EA83-45D0-AD7E-A7B311A85CEB}" srcOrd="19" destOrd="0" presId="urn:microsoft.com/office/officeart/2005/8/layout/bProcess3"/>
    <dgm:cxn modelId="{F313377D-E68F-4B0D-95B6-3970B3EAC9AA}" type="presParOf" srcId="{D1C2F4E6-EA83-45D0-AD7E-A7B311A85CEB}" destId="{25219A7F-2514-4656-AED0-A704B3C28B6D}" srcOrd="0" destOrd="0" presId="urn:microsoft.com/office/officeart/2005/8/layout/bProcess3"/>
    <dgm:cxn modelId="{519CC442-935B-4BDA-8391-D9A85B2B7E29}" type="presParOf" srcId="{7B9D56F0-EEEC-4CD1-8938-87BEDA948427}" destId="{B19A7BEA-7A09-466A-BEF6-EBF6B4661956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E50579-8B74-43D2-81CB-417170128BA9}" type="doc">
      <dgm:prSet loTypeId="urn:microsoft.com/office/officeart/2005/8/layout/list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247696B-B357-4A07-9EB5-AE545BB98443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Inha</a:t>
          </a:r>
          <a:r>
            <a:rPr lang="en-US" b="1" dirty="0" smtClean="0">
              <a:solidFill>
                <a:schemeClr val="tx1"/>
              </a:solidFill>
            </a:rPr>
            <a:t> (</a:t>
          </a:r>
          <a:r>
            <a:rPr lang="ru-RU" b="1" dirty="0" smtClean="0">
              <a:solidFill>
                <a:schemeClr val="tx1"/>
              </a:solidFill>
            </a:rPr>
            <a:t>Южная Корея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ru-RU" b="1" dirty="0">
            <a:solidFill>
              <a:schemeClr val="tx1"/>
            </a:solidFill>
          </a:endParaRPr>
        </a:p>
      </dgm:t>
    </dgm:pt>
    <dgm:pt modelId="{5CA35E4C-8774-45AE-8C65-E5FBFADA40B3}" type="parTrans" cxnId="{C94DB248-F0EB-41FB-B17F-A7B9C04895B5}">
      <dgm:prSet/>
      <dgm:spPr/>
      <dgm:t>
        <a:bodyPr/>
        <a:lstStyle/>
        <a:p>
          <a:endParaRPr lang="ru-RU"/>
        </a:p>
      </dgm:t>
    </dgm:pt>
    <dgm:pt modelId="{48475638-620B-47FE-85A6-BD1784E85FEC}" type="sibTrans" cxnId="{C94DB248-F0EB-41FB-B17F-A7B9C04895B5}">
      <dgm:prSet/>
      <dgm:spPr/>
      <dgm:t>
        <a:bodyPr/>
        <a:lstStyle/>
        <a:p>
          <a:endParaRPr lang="ru-RU"/>
        </a:p>
      </dgm:t>
    </dgm:pt>
    <dgm:pt modelId="{51506EBC-1339-4F10-9FA4-67CDBA75542C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Hanbat</a:t>
          </a:r>
          <a:r>
            <a:rPr lang="en-US" b="1" dirty="0" smtClean="0">
              <a:solidFill>
                <a:schemeClr val="tx1"/>
              </a:solidFill>
            </a:rPr>
            <a:t> National University (</a:t>
          </a:r>
          <a:r>
            <a:rPr lang="ru-RU" b="1" dirty="0" smtClean="0">
              <a:solidFill>
                <a:schemeClr val="tx1"/>
              </a:solidFill>
            </a:rPr>
            <a:t>Южная Корея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ru-RU" b="1" dirty="0">
            <a:solidFill>
              <a:schemeClr val="tx1"/>
            </a:solidFill>
          </a:endParaRPr>
        </a:p>
      </dgm:t>
    </dgm:pt>
    <dgm:pt modelId="{A2F0F2CC-C3B3-4EC2-8B2E-5EA97C68C703}" type="parTrans" cxnId="{84E9DD49-91C5-48F1-AF47-56A92060B23A}">
      <dgm:prSet/>
      <dgm:spPr/>
      <dgm:t>
        <a:bodyPr/>
        <a:lstStyle/>
        <a:p>
          <a:endParaRPr lang="ru-RU"/>
        </a:p>
      </dgm:t>
    </dgm:pt>
    <dgm:pt modelId="{0162578D-4D9A-4C9D-91BE-72C261AED17E}" type="sibTrans" cxnId="{84E9DD49-91C5-48F1-AF47-56A92060B23A}">
      <dgm:prSet/>
      <dgm:spPr/>
      <dgm:t>
        <a:bodyPr/>
        <a:lstStyle/>
        <a:p>
          <a:endParaRPr lang="ru-RU"/>
        </a:p>
      </dgm:t>
    </dgm:pt>
    <dgm:pt modelId="{79362F9B-534A-44B5-9BAD-12D1F419C618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University Tenaga (</a:t>
          </a:r>
          <a:r>
            <a:rPr lang="ru-RU" b="1" dirty="0" smtClean="0">
              <a:solidFill>
                <a:schemeClr val="tx1"/>
              </a:solidFill>
            </a:rPr>
            <a:t>Малайзия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ru-RU" b="1" dirty="0">
            <a:solidFill>
              <a:schemeClr val="tx1"/>
            </a:solidFill>
          </a:endParaRPr>
        </a:p>
      </dgm:t>
    </dgm:pt>
    <dgm:pt modelId="{E2EF4298-A8BC-484A-A4E2-7506829CCB00}" type="parTrans" cxnId="{759FC9A6-F275-467B-BB8D-ED0B277FE79D}">
      <dgm:prSet/>
      <dgm:spPr/>
      <dgm:t>
        <a:bodyPr/>
        <a:lstStyle/>
        <a:p>
          <a:endParaRPr lang="ru-RU"/>
        </a:p>
      </dgm:t>
    </dgm:pt>
    <dgm:pt modelId="{E57E4C6F-6219-4DC9-A450-EE9815515D92}" type="sibTrans" cxnId="{759FC9A6-F275-467B-BB8D-ED0B277FE79D}">
      <dgm:prSet/>
      <dgm:spPr/>
      <dgm:t>
        <a:bodyPr/>
        <a:lstStyle/>
        <a:p>
          <a:endParaRPr lang="ru-RU"/>
        </a:p>
      </dgm:t>
    </dgm:pt>
    <dgm:pt modelId="{DD09E555-26BF-4702-8372-A95106DBFA82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Schmalkalden</a:t>
          </a:r>
          <a:r>
            <a:rPr lang="en-US" b="1" dirty="0" smtClean="0">
              <a:solidFill>
                <a:schemeClr val="tx1"/>
              </a:solidFill>
            </a:rPr>
            <a:t> University of Applied Sciences (</a:t>
          </a:r>
          <a:r>
            <a:rPr lang="ru-RU" b="1" dirty="0" smtClean="0">
              <a:solidFill>
                <a:schemeClr val="tx1"/>
              </a:solidFill>
            </a:rPr>
            <a:t>Германия)</a:t>
          </a:r>
          <a:endParaRPr lang="ru-RU" b="1" dirty="0">
            <a:solidFill>
              <a:schemeClr val="tx1"/>
            </a:solidFill>
          </a:endParaRPr>
        </a:p>
      </dgm:t>
    </dgm:pt>
    <dgm:pt modelId="{376D668D-274F-4081-9FA4-8EF1242B92D2}" type="parTrans" cxnId="{7C1F27FB-2DFF-4AFE-BEB8-C62C5E3F2FFB}">
      <dgm:prSet/>
      <dgm:spPr/>
      <dgm:t>
        <a:bodyPr/>
        <a:lstStyle/>
        <a:p>
          <a:endParaRPr lang="ru-RU"/>
        </a:p>
      </dgm:t>
    </dgm:pt>
    <dgm:pt modelId="{EFA27C52-F38A-4A89-B22E-7DB24485BA2A}" type="sibTrans" cxnId="{7C1F27FB-2DFF-4AFE-BEB8-C62C5E3F2FFB}">
      <dgm:prSet/>
      <dgm:spPr/>
      <dgm:t>
        <a:bodyPr/>
        <a:lstStyle/>
        <a:p>
          <a:endParaRPr lang="ru-RU"/>
        </a:p>
      </dgm:t>
    </dgm:pt>
    <dgm:pt modelId="{71B154F4-ABD9-4871-9E20-54026AAF0E0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IAESTE</a:t>
          </a:r>
          <a:endParaRPr lang="ru-RU" b="1" dirty="0">
            <a:solidFill>
              <a:schemeClr val="tx1"/>
            </a:solidFill>
          </a:endParaRPr>
        </a:p>
      </dgm:t>
    </dgm:pt>
    <dgm:pt modelId="{F63D74C4-7071-4833-B6CC-0B5A8C7AB9D8}" type="parTrans" cxnId="{3E944334-138F-4BF2-AAB0-22DB6BEA40FB}">
      <dgm:prSet/>
      <dgm:spPr/>
      <dgm:t>
        <a:bodyPr/>
        <a:lstStyle/>
        <a:p>
          <a:endParaRPr lang="ru-RU"/>
        </a:p>
      </dgm:t>
    </dgm:pt>
    <dgm:pt modelId="{546D0FE4-F4C0-46EF-8D11-D04803B20761}" type="sibTrans" cxnId="{3E944334-138F-4BF2-AAB0-22DB6BEA40FB}">
      <dgm:prSet/>
      <dgm:spPr/>
      <dgm:t>
        <a:bodyPr/>
        <a:lstStyle/>
        <a:p>
          <a:endParaRPr lang="ru-RU"/>
        </a:p>
      </dgm:t>
    </dgm:pt>
    <dgm:pt modelId="{8AD2DC68-40DC-4012-B6C0-FD07A970CA9D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Michigan State University</a:t>
          </a:r>
          <a:r>
            <a:rPr lang="ru-RU" b="1" dirty="0" smtClean="0">
              <a:solidFill>
                <a:schemeClr val="tx1"/>
              </a:solidFill>
            </a:rPr>
            <a:t> (США)</a:t>
          </a:r>
          <a:endParaRPr lang="ru-RU" b="1" dirty="0">
            <a:solidFill>
              <a:schemeClr val="tx1"/>
            </a:solidFill>
          </a:endParaRPr>
        </a:p>
      </dgm:t>
    </dgm:pt>
    <dgm:pt modelId="{687A7450-DBD2-439B-9270-E5FF83C51FD9}" type="parTrans" cxnId="{46B07F11-0FF0-4276-B665-B4FABC36D009}">
      <dgm:prSet/>
      <dgm:spPr/>
      <dgm:t>
        <a:bodyPr/>
        <a:lstStyle/>
        <a:p>
          <a:endParaRPr lang="ru-RU"/>
        </a:p>
      </dgm:t>
    </dgm:pt>
    <dgm:pt modelId="{1B281B1E-A641-46E9-B747-AD64EE2CABFA}" type="sibTrans" cxnId="{46B07F11-0FF0-4276-B665-B4FABC36D009}">
      <dgm:prSet/>
      <dgm:spPr/>
      <dgm:t>
        <a:bodyPr/>
        <a:lstStyle/>
        <a:p>
          <a:endParaRPr lang="ru-RU"/>
        </a:p>
      </dgm:t>
    </dgm:pt>
    <dgm:pt modelId="{622160A0-164C-4CD9-9926-0A4E1F0A9C1C}" type="pres">
      <dgm:prSet presAssocID="{B8E50579-8B74-43D2-81CB-417170128B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328F46-8207-419B-9260-26F918ED1746}" type="pres">
      <dgm:prSet presAssocID="{7247696B-B357-4A07-9EB5-AE545BB98443}" presName="parentLin" presStyleCnt="0"/>
      <dgm:spPr/>
    </dgm:pt>
    <dgm:pt modelId="{23CF964C-1A39-4BB4-8EEF-14324E7F826E}" type="pres">
      <dgm:prSet presAssocID="{7247696B-B357-4A07-9EB5-AE545BB984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4FF31C-6E55-4E49-9467-4057C15B0181}" type="pres">
      <dgm:prSet presAssocID="{7247696B-B357-4A07-9EB5-AE545BB984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F30D5-39A0-46CB-A9A1-DE4DADCA6EAC}" type="pres">
      <dgm:prSet presAssocID="{7247696B-B357-4A07-9EB5-AE545BB98443}" presName="negativeSpace" presStyleCnt="0"/>
      <dgm:spPr/>
    </dgm:pt>
    <dgm:pt modelId="{46FF4358-15B6-4017-B1A4-874FC325A501}" type="pres">
      <dgm:prSet presAssocID="{7247696B-B357-4A07-9EB5-AE545BB9844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40647-0E95-4E4D-BFE7-D31FFC79D5F4}" type="pres">
      <dgm:prSet presAssocID="{48475638-620B-47FE-85A6-BD1784E85FEC}" presName="spaceBetweenRectangles" presStyleCnt="0"/>
      <dgm:spPr/>
    </dgm:pt>
    <dgm:pt modelId="{93691426-9EB1-46DE-8943-7B466D357884}" type="pres">
      <dgm:prSet presAssocID="{79362F9B-534A-44B5-9BAD-12D1F419C618}" presName="parentLin" presStyleCnt="0"/>
      <dgm:spPr/>
    </dgm:pt>
    <dgm:pt modelId="{31ACA428-E934-4195-83B6-1A57671F02EA}" type="pres">
      <dgm:prSet presAssocID="{79362F9B-534A-44B5-9BAD-12D1F419C61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AF2C28-86FE-4A90-9DA7-CDB77B11759D}" type="pres">
      <dgm:prSet presAssocID="{79362F9B-534A-44B5-9BAD-12D1F419C6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4B4C9-EE1C-40A6-8FC0-267783D19916}" type="pres">
      <dgm:prSet presAssocID="{79362F9B-534A-44B5-9BAD-12D1F419C618}" presName="negativeSpace" presStyleCnt="0"/>
      <dgm:spPr/>
    </dgm:pt>
    <dgm:pt modelId="{B17F7FCA-8677-476D-815A-BE68119F7C0D}" type="pres">
      <dgm:prSet presAssocID="{79362F9B-534A-44B5-9BAD-12D1F419C61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62AA2-11EA-4A64-BDE6-BA2B46E4DE71}" type="pres">
      <dgm:prSet presAssocID="{E57E4C6F-6219-4DC9-A450-EE9815515D92}" presName="spaceBetweenRectangles" presStyleCnt="0"/>
      <dgm:spPr/>
    </dgm:pt>
    <dgm:pt modelId="{91F283F7-6AB7-4B4D-9A84-964759025767}" type="pres">
      <dgm:prSet presAssocID="{71B154F4-ABD9-4871-9E20-54026AAF0E0A}" presName="parentLin" presStyleCnt="0"/>
      <dgm:spPr/>
    </dgm:pt>
    <dgm:pt modelId="{C7ACE411-FE29-4EEF-BF2E-495032F2C8EC}" type="pres">
      <dgm:prSet presAssocID="{71B154F4-ABD9-4871-9E20-54026AAF0E0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61796CA-62DC-45AD-9623-0367CCE815EC}" type="pres">
      <dgm:prSet presAssocID="{71B154F4-ABD9-4871-9E20-54026AAF0E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B3937-7C3B-46B3-B29F-586AD953FE70}" type="pres">
      <dgm:prSet presAssocID="{71B154F4-ABD9-4871-9E20-54026AAF0E0A}" presName="negativeSpace" presStyleCnt="0"/>
      <dgm:spPr/>
    </dgm:pt>
    <dgm:pt modelId="{0B612B80-96F2-487E-8E23-728C4BC2D52D}" type="pres">
      <dgm:prSet presAssocID="{71B154F4-ABD9-4871-9E20-54026AAF0E0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15F3C-BC99-49F4-A0AB-02EEDCDCB685}" type="presOf" srcId="{DD09E555-26BF-4702-8372-A95106DBFA82}" destId="{B17F7FCA-8677-476D-815A-BE68119F7C0D}" srcOrd="0" destOrd="0" presId="urn:microsoft.com/office/officeart/2005/8/layout/list1"/>
    <dgm:cxn modelId="{C94DB248-F0EB-41FB-B17F-A7B9C04895B5}" srcId="{B8E50579-8B74-43D2-81CB-417170128BA9}" destId="{7247696B-B357-4A07-9EB5-AE545BB98443}" srcOrd="0" destOrd="0" parTransId="{5CA35E4C-8774-45AE-8C65-E5FBFADA40B3}" sibTransId="{48475638-620B-47FE-85A6-BD1784E85FEC}"/>
    <dgm:cxn modelId="{8DC9B35D-5506-4021-9B16-5965915BACE3}" type="presOf" srcId="{79362F9B-534A-44B5-9BAD-12D1F419C618}" destId="{31ACA428-E934-4195-83B6-1A57671F02EA}" srcOrd="0" destOrd="0" presId="urn:microsoft.com/office/officeart/2005/8/layout/list1"/>
    <dgm:cxn modelId="{3E944334-138F-4BF2-AAB0-22DB6BEA40FB}" srcId="{B8E50579-8B74-43D2-81CB-417170128BA9}" destId="{71B154F4-ABD9-4871-9E20-54026AAF0E0A}" srcOrd="2" destOrd="0" parTransId="{F63D74C4-7071-4833-B6CC-0B5A8C7AB9D8}" sibTransId="{546D0FE4-F4C0-46EF-8D11-D04803B20761}"/>
    <dgm:cxn modelId="{0CC27327-1A4A-4E1D-94D3-CEAA22456622}" type="presOf" srcId="{8AD2DC68-40DC-4012-B6C0-FD07A970CA9D}" destId="{0B612B80-96F2-487E-8E23-728C4BC2D52D}" srcOrd="0" destOrd="0" presId="urn:microsoft.com/office/officeart/2005/8/layout/list1"/>
    <dgm:cxn modelId="{84E9DD49-91C5-48F1-AF47-56A92060B23A}" srcId="{7247696B-B357-4A07-9EB5-AE545BB98443}" destId="{51506EBC-1339-4F10-9FA4-67CDBA75542C}" srcOrd="0" destOrd="0" parTransId="{A2F0F2CC-C3B3-4EC2-8B2E-5EA97C68C703}" sibTransId="{0162578D-4D9A-4C9D-91BE-72C261AED17E}"/>
    <dgm:cxn modelId="{759FC9A6-F275-467B-BB8D-ED0B277FE79D}" srcId="{B8E50579-8B74-43D2-81CB-417170128BA9}" destId="{79362F9B-534A-44B5-9BAD-12D1F419C618}" srcOrd="1" destOrd="0" parTransId="{E2EF4298-A8BC-484A-A4E2-7506829CCB00}" sibTransId="{E57E4C6F-6219-4DC9-A450-EE9815515D92}"/>
    <dgm:cxn modelId="{5D3BCF06-CC42-4542-B29E-8535CC763887}" type="presOf" srcId="{7247696B-B357-4A07-9EB5-AE545BB98443}" destId="{23CF964C-1A39-4BB4-8EEF-14324E7F826E}" srcOrd="0" destOrd="0" presId="urn:microsoft.com/office/officeart/2005/8/layout/list1"/>
    <dgm:cxn modelId="{8DCF2B1F-79C8-46CA-BC3E-20887AE04228}" type="presOf" srcId="{71B154F4-ABD9-4871-9E20-54026AAF0E0A}" destId="{C7ACE411-FE29-4EEF-BF2E-495032F2C8EC}" srcOrd="0" destOrd="0" presId="urn:microsoft.com/office/officeart/2005/8/layout/list1"/>
    <dgm:cxn modelId="{A13E5D63-DA8A-43BB-AB81-E38252028DE7}" type="presOf" srcId="{51506EBC-1339-4F10-9FA4-67CDBA75542C}" destId="{46FF4358-15B6-4017-B1A4-874FC325A501}" srcOrd="0" destOrd="0" presId="urn:microsoft.com/office/officeart/2005/8/layout/list1"/>
    <dgm:cxn modelId="{02218FF8-B54C-40D5-AB1D-1DD611F64997}" type="presOf" srcId="{7247696B-B357-4A07-9EB5-AE545BB98443}" destId="{FA4FF31C-6E55-4E49-9467-4057C15B0181}" srcOrd="1" destOrd="0" presId="urn:microsoft.com/office/officeart/2005/8/layout/list1"/>
    <dgm:cxn modelId="{7C1F27FB-2DFF-4AFE-BEB8-C62C5E3F2FFB}" srcId="{79362F9B-534A-44B5-9BAD-12D1F419C618}" destId="{DD09E555-26BF-4702-8372-A95106DBFA82}" srcOrd="0" destOrd="0" parTransId="{376D668D-274F-4081-9FA4-8EF1242B92D2}" sibTransId="{EFA27C52-F38A-4A89-B22E-7DB24485BA2A}"/>
    <dgm:cxn modelId="{89085E54-F47F-4C1C-BCBC-40EDC70AF694}" type="presOf" srcId="{71B154F4-ABD9-4871-9E20-54026AAF0E0A}" destId="{561796CA-62DC-45AD-9623-0367CCE815EC}" srcOrd="1" destOrd="0" presId="urn:microsoft.com/office/officeart/2005/8/layout/list1"/>
    <dgm:cxn modelId="{46B07F11-0FF0-4276-B665-B4FABC36D009}" srcId="{71B154F4-ABD9-4871-9E20-54026AAF0E0A}" destId="{8AD2DC68-40DC-4012-B6C0-FD07A970CA9D}" srcOrd="0" destOrd="0" parTransId="{687A7450-DBD2-439B-9270-E5FF83C51FD9}" sibTransId="{1B281B1E-A641-46E9-B747-AD64EE2CABFA}"/>
    <dgm:cxn modelId="{C7FE145D-929F-4CFD-9B5D-98328ECF2F80}" type="presOf" srcId="{B8E50579-8B74-43D2-81CB-417170128BA9}" destId="{622160A0-164C-4CD9-9926-0A4E1F0A9C1C}" srcOrd="0" destOrd="0" presId="urn:microsoft.com/office/officeart/2005/8/layout/list1"/>
    <dgm:cxn modelId="{0091B2C8-8FBE-45DF-AA68-765DA7DFC4E9}" type="presOf" srcId="{79362F9B-534A-44B5-9BAD-12D1F419C618}" destId="{FEAF2C28-86FE-4A90-9DA7-CDB77B11759D}" srcOrd="1" destOrd="0" presId="urn:microsoft.com/office/officeart/2005/8/layout/list1"/>
    <dgm:cxn modelId="{C0D8B0DD-01F2-4F5E-96D3-99E75D39B55F}" type="presParOf" srcId="{622160A0-164C-4CD9-9926-0A4E1F0A9C1C}" destId="{2F328F46-8207-419B-9260-26F918ED1746}" srcOrd="0" destOrd="0" presId="urn:microsoft.com/office/officeart/2005/8/layout/list1"/>
    <dgm:cxn modelId="{E8710E4F-96AD-4FF6-9152-4C8380FA5761}" type="presParOf" srcId="{2F328F46-8207-419B-9260-26F918ED1746}" destId="{23CF964C-1A39-4BB4-8EEF-14324E7F826E}" srcOrd="0" destOrd="0" presId="urn:microsoft.com/office/officeart/2005/8/layout/list1"/>
    <dgm:cxn modelId="{C7AB5AB8-CDAA-4C32-9F9F-39672A807B76}" type="presParOf" srcId="{2F328F46-8207-419B-9260-26F918ED1746}" destId="{FA4FF31C-6E55-4E49-9467-4057C15B0181}" srcOrd="1" destOrd="0" presId="urn:microsoft.com/office/officeart/2005/8/layout/list1"/>
    <dgm:cxn modelId="{A565A2C0-45DB-4B58-8105-9893B057D929}" type="presParOf" srcId="{622160A0-164C-4CD9-9926-0A4E1F0A9C1C}" destId="{853F30D5-39A0-46CB-A9A1-DE4DADCA6EAC}" srcOrd="1" destOrd="0" presId="urn:microsoft.com/office/officeart/2005/8/layout/list1"/>
    <dgm:cxn modelId="{AF89BD70-E781-498F-80A0-3C19EA36CE3B}" type="presParOf" srcId="{622160A0-164C-4CD9-9926-0A4E1F0A9C1C}" destId="{46FF4358-15B6-4017-B1A4-874FC325A501}" srcOrd="2" destOrd="0" presId="urn:microsoft.com/office/officeart/2005/8/layout/list1"/>
    <dgm:cxn modelId="{1CBC6B3B-59BE-47B5-BCAB-C2A09A901AFE}" type="presParOf" srcId="{622160A0-164C-4CD9-9926-0A4E1F0A9C1C}" destId="{AF140647-0E95-4E4D-BFE7-D31FFC79D5F4}" srcOrd="3" destOrd="0" presId="urn:microsoft.com/office/officeart/2005/8/layout/list1"/>
    <dgm:cxn modelId="{042EFF0E-8A69-4DE9-B89D-BD1915CDAEDF}" type="presParOf" srcId="{622160A0-164C-4CD9-9926-0A4E1F0A9C1C}" destId="{93691426-9EB1-46DE-8943-7B466D357884}" srcOrd="4" destOrd="0" presId="urn:microsoft.com/office/officeart/2005/8/layout/list1"/>
    <dgm:cxn modelId="{DD39B420-696B-413B-9285-A41C67D5BB87}" type="presParOf" srcId="{93691426-9EB1-46DE-8943-7B466D357884}" destId="{31ACA428-E934-4195-83B6-1A57671F02EA}" srcOrd="0" destOrd="0" presId="urn:microsoft.com/office/officeart/2005/8/layout/list1"/>
    <dgm:cxn modelId="{27417816-EB06-45C6-8B4A-ACDE40D85F63}" type="presParOf" srcId="{93691426-9EB1-46DE-8943-7B466D357884}" destId="{FEAF2C28-86FE-4A90-9DA7-CDB77B11759D}" srcOrd="1" destOrd="0" presId="urn:microsoft.com/office/officeart/2005/8/layout/list1"/>
    <dgm:cxn modelId="{FDC6CE81-CC37-4073-BABA-AD4971A49B05}" type="presParOf" srcId="{622160A0-164C-4CD9-9926-0A4E1F0A9C1C}" destId="{F144B4C9-EE1C-40A6-8FC0-267783D19916}" srcOrd="5" destOrd="0" presId="urn:microsoft.com/office/officeart/2005/8/layout/list1"/>
    <dgm:cxn modelId="{1B004F85-1B13-42A9-BB3C-61A3C8A6EF3A}" type="presParOf" srcId="{622160A0-164C-4CD9-9926-0A4E1F0A9C1C}" destId="{B17F7FCA-8677-476D-815A-BE68119F7C0D}" srcOrd="6" destOrd="0" presId="urn:microsoft.com/office/officeart/2005/8/layout/list1"/>
    <dgm:cxn modelId="{368166B9-6439-4594-BE3D-D6A6E6B6C058}" type="presParOf" srcId="{622160A0-164C-4CD9-9926-0A4E1F0A9C1C}" destId="{12762AA2-11EA-4A64-BDE6-BA2B46E4DE71}" srcOrd="7" destOrd="0" presId="urn:microsoft.com/office/officeart/2005/8/layout/list1"/>
    <dgm:cxn modelId="{F2D9E508-7719-4209-899F-6D350E860BDF}" type="presParOf" srcId="{622160A0-164C-4CD9-9926-0A4E1F0A9C1C}" destId="{91F283F7-6AB7-4B4D-9A84-964759025767}" srcOrd="8" destOrd="0" presId="urn:microsoft.com/office/officeart/2005/8/layout/list1"/>
    <dgm:cxn modelId="{D8C1CA43-745B-4199-9030-0573CB25387E}" type="presParOf" srcId="{91F283F7-6AB7-4B4D-9A84-964759025767}" destId="{C7ACE411-FE29-4EEF-BF2E-495032F2C8EC}" srcOrd="0" destOrd="0" presId="urn:microsoft.com/office/officeart/2005/8/layout/list1"/>
    <dgm:cxn modelId="{407D3B09-D680-40C0-B3D8-2616DFED9E32}" type="presParOf" srcId="{91F283F7-6AB7-4B4D-9A84-964759025767}" destId="{561796CA-62DC-45AD-9623-0367CCE815EC}" srcOrd="1" destOrd="0" presId="urn:microsoft.com/office/officeart/2005/8/layout/list1"/>
    <dgm:cxn modelId="{4F6CC2F2-53EB-4A5F-ACB8-5EFF08E406C1}" type="presParOf" srcId="{622160A0-164C-4CD9-9926-0A4E1F0A9C1C}" destId="{795B3937-7C3B-46B3-B29F-586AD953FE70}" srcOrd="9" destOrd="0" presId="urn:microsoft.com/office/officeart/2005/8/layout/list1"/>
    <dgm:cxn modelId="{68C7B5E7-D7E1-4678-A26F-84C49EA6450C}" type="presParOf" srcId="{622160A0-164C-4CD9-9926-0A4E1F0A9C1C}" destId="{0B612B80-96F2-487E-8E23-728C4BC2D5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1E475-BFDE-4246-BAA9-E85E9520F158}">
      <dsp:nvSpPr>
        <dsp:cNvPr id="0" name=""/>
        <dsp:cNvSpPr/>
      </dsp:nvSpPr>
      <dsp:spPr>
        <a:xfrm>
          <a:off x="0" y="1158"/>
          <a:ext cx="5830950" cy="4214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Основы бухгалтерского учета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21733"/>
        <a:ext cx="5789800" cy="380335"/>
      </dsp:txXfrm>
    </dsp:sp>
    <dsp:sp modelId="{B2FB5A82-FE6E-C443-9E90-4BB83A811189}">
      <dsp:nvSpPr>
        <dsp:cNvPr id="0" name=""/>
        <dsp:cNvSpPr/>
      </dsp:nvSpPr>
      <dsp:spPr>
        <a:xfrm>
          <a:off x="0" y="436664"/>
          <a:ext cx="5830950" cy="421485"/>
        </a:xfrm>
        <a:prstGeom prst="roundRect">
          <a:avLst/>
        </a:prstGeom>
        <a:solidFill>
          <a:schemeClr val="accent2">
            <a:hueOff val="-103955"/>
            <a:satOff val="-5995"/>
            <a:lumOff val="6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Корпоративные финансы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457239"/>
        <a:ext cx="5789800" cy="380335"/>
      </dsp:txXfrm>
    </dsp:sp>
    <dsp:sp modelId="{EF6F4691-7F19-3246-B984-D80D358752C6}">
      <dsp:nvSpPr>
        <dsp:cNvPr id="0" name=""/>
        <dsp:cNvSpPr/>
      </dsp:nvSpPr>
      <dsp:spPr>
        <a:xfrm>
          <a:off x="0" y="872170"/>
          <a:ext cx="5830950" cy="421485"/>
        </a:xfrm>
        <a:prstGeom prst="round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Финансовый менеджмент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892745"/>
        <a:ext cx="5789800" cy="380335"/>
      </dsp:txXfrm>
    </dsp:sp>
    <dsp:sp modelId="{9A67681E-C055-D749-82E5-6906C5222039}">
      <dsp:nvSpPr>
        <dsp:cNvPr id="0" name=""/>
        <dsp:cNvSpPr/>
      </dsp:nvSpPr>
      <dsp:spPr>
        <a:xfrm>
          <a:off x="0" y="1307676"/>
          <a:ext cx="5830950" cy="421485"/>
        </a:xfrm>
        <a:prstGeom prst="roundRect">
          <a:avLst/>
        </a:prstGeom>
        <a:solidFill>
          <a:schemeClr val="accent2">
            <a:hueOff val="-311864"/>
            <a:satOff val="-17985"/>
            <a:lumOff val="18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Налоги и налогообложение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1328251"/>
        <a:ext cx="5789800" cy="380335"/>
      </dsp:txXfrm>
    </dsp:sp>
    <dsp:sp modelId="{40A97CF2-33B5-E14E-A5D2-4C36ACA4333F}">
      <dsp:nvSpPr>
        <dsp:cNvPr id="0" name=""/>
        <dsp:cNvSpPr/>
      </dsp:nvSpPr>
      <dsp:spPr>
        <a:xfrm>
          <a:off x="0" y="1743182"/>
          <a:ext cx="5830950" cy="421485"/>
        </a:xfrm>
        <a:prstGeom prst="round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Международные стандарты финансовой отчетности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1763757"/>
        <a:ext cx="5789800" cy="380335"/>
      </dsp:txXfrm>
    </dsp:sp>
    <dsp:sp modelId="{C7D22E4F-FC99-5943-A509-F81B95D1DD52}">
      <dsp:nvSpPr>
        <dsp:cNvPr id="0" name=""/>
        <dsp:cNvSpPr/>
      </dsp:nvSpPr>
      <dsp:spPr>
        <a:xfrm>
          <a:off x="0" y="2178688"/>
          <a:ext cx="5830950" cy="421485"/>
        </a:xfrm>
        <a:prstGeom prst="roundRect">
          <a:avLst/>
        </a:prstGeom>
        <a:solidFill>
          <a:schemeClr val="accent2">
            <a:hueOff val="-519773"/>
            <a:satOff val="-29974"/>
            <a:lumOff val="3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Управленческий учет и анализ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2199263"/>
        <a:ext cx="5789800" cy="380335"/>
      </dsp:txXfrm>
    </dsp:sp>
    <dsp:sp modelId="{758B525C-450F-F542-A4F7-255D0CE5A4DE}">
      <dsp:nvSpPr>
        <dsp:cNvPr id="0" name=""/>
        <dsp:cNvSpPr/>
      </dsp:nvSpPr>
      <dsp:spPr>
        <a:xfrm>
          <a:off x="0" y="2614194"/>
          <a:ext cx="5830950" cy="421485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</a:rPr>
            <a:t>Финансовые инвестиции</a:t>
          </a:r>
          <a:endParaRPr lang="en-US" sz="1800" kern="1200">
            <a:solidFill>
              <a:schemeClr val="tx1"/>
            </a:solidFill>
          </a:endParaRPr>
        </a:p>
      </dsp:txBody>
      <dsp:txXfrm>
        <a:off x="20575" y="2634769"/>
        <a:ext cx="5789800" cy="380335"/>
      </dsp:txXfrm>
    </dsp:sp>
    <dsp:sp modelId="{828F00AE-A760-CE48-8622-CEC4F4429E9E}">
      <dsp:nvSpPr>
        <dsp:cNvPr id="0" name=""/>
        <dsp:cNvSpPr/>
      </dsp:nvSpPr>
      <dsp:spPr>
        <a:xfrm>
          <a:off x="0" y="3049700"/>
          <a:ext cx="5830950" cy="42148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Финансирование и кредитование инвестиций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3070275"/>
        <a:ext cx="5789800" cy="380335"/>
      </dsp:txXfrm>
    </dsp:sp>
    <dsp:sp modelId="{1F1297E7-6F5F-1D41-A409-24568965B7C0}">
      <dsp:nvSpPr>
        <dsp:cNvPr id="0" name=""/>
        <dsp:cNvSpPr/>
      </dsp:nvSpPr>
      <dsp:spPr>
        <a:xfrm>
          <a:off x="0" y="3485206"/>
          <a:ext cx="5830950" cy="421485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Производные финансовые инструменты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3505781"/>
        <a:ext cx="5789800" cy="380335"/>
      </dsp:txXfrm>
    </dsp:sp>
    <dsp:sp modelId="{1AA6598F-9B96-E545-9A38-97C250C01D43}">
      <dsp:nvSpPr>
        <dsp:cNvPr id="0" name=""/>
        <dsp:cNvSpPr/>
      </dsp:nvSpPr>
      <dsp:spPr>
        <a:xfrm>
          <a:off x="0" y="3920712"/>
          <a:ext cx="5830950" cy="421485"/>
        </a:xfrm>
        <a:prstGeom prst="roundRect">
          <a:avLst/>
        </a:prstGeom>
        <a:solidFill>
          <a:schemeClr val="accent2">
            <a:hueOff val="-935590"/>
            <a:satOff val="-53954"/>
            <a:lumOff val="55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Количественный инвестиционный анализ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3941287"/>
        <a:ext cx="5789800" cy="380335"/>
      </dsp:txXfrm>
    </dsp:sp>
    <dsp:sp modelId="{560BBBFD-1970-124C-9ECE-647503344B22}">
      <dsp:nvSpPr>
        <dsp:cNvPr id="0" name=""/>
        <dsp:cNvSpPr/>
      </dsp:nvSpPr>
      <dsp:spPr>
        <a:xfrm>
          <a:off x="0" y="4356218"/>
          <a:ext cx="5830950" cy="421485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Финансовый риск-менеджмент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4376793"/>
        <a:ext cx="5789800" cy="380335"/>
      </dsp:txXfrm>
    </dsp:sp>
    <dsp:sp modelId="{55FD49B7-E1F6-9E4D-9729-F27E1C1CC756}">
      <dsp:nvSpPr>
        <dsp:cNvPr id="0" name=""/>
        <dsp:cNvSpPr/>
      </dsp:nvSpPr>
      <dsp:spPr>
        <a:xfrm>
          <a:off x="0" y="4791724"/>
          <a:ext cx="5830950" cy="421485"/>
        </a:xfrm>
        <a:prstGeom prst="roundRect">
          <a:avLst/>
        </a:prstGeom>
        <a:solidFill>
          <a:schemeClr val="accent2">
            <a:hueOff val="-1143499"/>
            <a:satOff val="-65943"/>
            <a:lumOff val="67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Анализ финансовой отчетности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4812299"/>
        <a:ext cx="5789800" cy="380335"/>
      </dsp:txXfrm>
    </dsp:sp>
    <dsp:sp modelId="{0BE1C97E-6C2D-CF49-AA5D-B7CF1F436719}">
      <dsp:nvSpPr>
        <dsp:cNvPr id="0" name=""/>
        <dsp:cNvSpPr/>
      </dsp:nvSpPr>
      <dsp:spPr>
        <a:xfrm>
          <a:off x="0" y="5227230"/>
          <a:ext cx="5830950" cy="421485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</a:rPr>
            <a:t>Оценка и анализ акций</a:t>
          </a:r>
          <a:endParaRPr lang="en-US" sz="1800" kern="1200">
            <a:solidFill>
              <a:schemeClr val="tx1"/>
            </a:solidFill>
          </a:endParaRPr>
        </a:p>
      </dsp:txBody>
      <dsp:txXfrm>
        <a:off x="20575" y="5247805"/>
        <a:ext cx="5789800" cy="380335"/>
      </dsp:txXfrm>
    </dsp:sp>
    <dsp:sp modelId="{FA24856A-A503-534E-9937-B43DAD322737}">
      <dsp:nvSpPr>
        <dsp:cNvPr id="0" name=""/>
        <dsp:cNvSpPr/>
      </dsp:nvSpPr>
      <dsp:spPr>
        <a:xfrm>
          <a:off x="0" y="5662736"/>
          <a:ext cx="5830950" cy="421485"/>
        </a:xfrm>
        <a:prstGeom prst="roundRect">
          <a:avLst/>
        </a:prstGeom>
        <a:solidFill>
          <a:schemeClr val="accent2">
            <a:hueOff val="-1351408"/>
            <a:satOff val="-77933"/>
            <a:lumOff val="80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Финансовые инструменты с фиксированной доходностью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5683311"/>
        <a:ext cx="5789800" cy="380335"/>
      </dsp:txXfrm>
    </dsp:sp>
    <dsp:sp modelId="{9E77D9C2-B340-764D-8C9E-86EA3FEBF5B7}">
      <dsp:nvSpPr>
        <dsp:cNvPr id="0" name=""/>
        <dsp:cNvSpPr/>
      </dsp:nvSpPr>
      <dsp:spPr>
        <a:xfrm>
          <a:off x="0" y="6098242"/>
          <a:ext cx="5830950" cy="42148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Управление портфелем ценных бумаг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575" y="6118817"/>
        <a:ext cx="5789800" cy="380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D009A-E10A-414D-B71C-BCE61FCE5519}">
      <dsp:nvSpPr>
        <dsp:cNvPr id="0" name=""/>
        <dsp:cNvSpPr/>
      </dsp:nvSpPr>
      <dsp:spPr>
        <a:xfrm>
          <a:off x="2770006" y="533856"/>
          <a:ext cx="4116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9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4794" y="577364"/>
        <a:ext cx="22114" cy="4422"/>
      </dsp:txXfrm>
    </dsp:sp>
    <dsp:sp modelId="{8ADAF0A2-658C-4C24-B887-DCB2A25FBE9E}">
      <dsp:nvSpPr>
        <dsp:cNvPr id="0" name=""/>
        <dsp:cNvSpPr/>
      </dsp:nvSpPr>
      <dsp:spPr>
        <a:xfrm>
          <a:off x="848803" y="2675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ERP </a:t>
          </a:r>
          <a:r>
            <a:rPr lang="kk-KZ" sz="1800" kern="1200" dirty="0" smtClean="0"/>
            <a:t>Системы</a:t>
          </a:r>
          <a:endParaRPr lang="ru-RU" sz="1800" kern="1200" dirty="0"/>
        </a:p>
      </dsp:txBody>
      <dsp:txXfrm>
        <a:off x="848803" y="2675"/>
        <a:ext cx="1923003" cy="1153801"/>
      </dsp:txXfrm>
    </dsp:sp>
    <dsp:sp modelId="{1499B84C-66CB-4DDB-83FD-C3E5747B8CD6}">
      <dsp:nvSpPr>
        <dsp:cNvPr id="0" name=""/>
        <dsp:cNvSpPr/>
      </dsp:nvSpPr>
      <dsp:spPr>
        <a:xfrm>
          <a:off x="5135300" y="533856"/>
          <a:ext cx="4116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90" y="45720"/>
              </a:lnTo>
            </a:path>
          </a:pathLst>
        </a:custGeom>
        <a:noFill/>
        <a:ln w="6350" cap="flat" cmpd="sng" algn="ctr">
          <a:solidFill>
            <a:schemeClr val="accent5">
              <a:hueOff val="-750949"/>
              <a:satOff val="-1935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30088" y="577364"/>
        <a:ext cx="22114" cy="4422"/>
      </dsp:txXfrm>
    </dsp:sp>
    <dsp:sp modelId="{C45B2BBD-D3CB-475C-B8F2-7890AB072905}">
      <dsp:nvSpPr>
        <dsp:cNvPr id="0" name=""/>
        <dsp:cNvSpPr/>
      </dsp:nvSpPr>
      <dsp:spPr>
        <a:xfrm>
          <a:off x="3214096" y="2675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675854"/>
                <a:satOff val="-1742"/>
                <a:lumOff val="-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"/>
                <a:satOff val="-1742"/>
                <a:lumOff val="-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"/>
                <a:satOff val="-1742"/>
                <a:lumOff val="-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Анализ Больших Данных</a:t>
          </a:r>
          <a:endParaRPr lang="ru-RU" sz="1800" kern="1200" dirty="0"/>
        </a:p>
      </dsp:txBody>
      <dsp:txXfrm>
        <a:off x="3214096" y="2675"/>
        <a:ext cx="1923003" cy="1153801"/>
      </dsp:txXfrm>
    </dsp:sp>
    <dsp:sp modelId="{86556EAF-8142-4790-9DB2-70D257E23D50}">
      <dsp:nvSpPr>
        <dsp:cNvPr id="0" name=""/>
        <dsp:cNvSpPr/>
      </dsp:nvSpPr>
      <dsp:spPr>
        <a:xfrm>
          <a:off x="7500594" y="533856"/>
          <a:ext cx="4116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90" y="45720"/>
              </a:lnTo>
            </a:path>
          </a:pathLst>
        </a:custGeom>
        <a:noFill/>
        <a:ln w="6350" cap="flat" cmpd="sng" algn="ctr">
          <a:solidFill>
            <a:schemeClr val="accent5">
              <a:hueOff val="-1501898"/>
              <a:satOff val="-3871"/>
              <a:lumOff val="-26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95382" y="577364"/>
        <a:ext cx="22114" cy="4422"/>
      </dsp:txXfrm>
    </dsp:sp>
    <dsp:sp modelId="{BC1D1BAD-7056-4F6B-BFDA-1CB75F8A5A7E}">
      <dsp:nvSpPr>
        <dsp:cNvPr id="0" name=""/>
        <dsp:cNvSpPr/>
      </dsp:nvSpPr>
      <dsp:spPr>
        <a:xfrm>
          <a:off x="5579390" y="2675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Бизнес Аналитика</a:t>
          </a:r>
          <a:endParaRPr lang="ru-RU" sz="1800" kern="1200" dirty="0"/>
        </a:p>
      </dsp:txBody>
      <dsp:txXfrm>
        <a:off x="5579390" y="2675"/>
        <a:ext cx="1923003" cy="1153801"/>
      </dsp:txXfrm>
    </dsp:sp>
    <dsp:sp modelId="{5AFACA07-079A-4E08-8BB1-F08BF0618F8F}">
      <dsp:nvSpPr>
        <dsp:cNvPr id="0" name=""/>
        <dsp:cNvSpPr/>
      </dsp:nvSpPr>
      <dsp:spPr>
        <a:xfrm>
          <a:off x="1810304" y="1154677"/>
          <a:ext cx="7095881" cy="411690"/>
        </a:xfrm>
        <a:custGeom>
          <a:avLst/>
          <a:gdLst/>
          <a:ahLst/>
          <a:cxnLst/>
          <a:rect l="0" t="0" r="0" b="0"/>
          <a:pathLst>
            <a:path>
              <a:moveTo>
                <a:pt x="7095881" y="0"/>
              </a:moveTo>
              <a:lnTo>
                <a:pt x="7095881" y="222945"/>
              </a:lnTo>
              <a:lnTo>
                <a:pt x="0" y="222945"/>
              </a:lnTo>
              <a:lnTo>
                <a:pt x="0" y="411690"/>
              </a:lnTo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80504" y="1358311"/>
        <a:ext cx="355482" cy="4422"/>
      </dsp:txXfrm>
    </dsp:sp>
    <dsp:sp modelId="{0A44C522-0806-47B1-8391-5FD205C1F057}">
      <dsp:nvSpPr>
        <dsp:cNvPr id="0" name=""/>
        <dsp:cNvSpPr/>
      </dsp:nvSpPr>
      <dsp:spPr>
        <a:xfrm>
          <a:off x="7944684" y="2675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2027563"/>
                <a:satOff val="-5226"/>
                <a:lumOff val="-35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027563"/>
                <a:satOff val="-5226"/>
                <a:lumOff val="-35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027563"/>
                <a:satOff val="-5226"/>
                <a:lumOff val="-35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Oracle</a:t>
          </a:r>
          <a:endParaRPr lang="ru-RU" sz="1800" kern="1200" dirty="0"/>
        </a:p>
      </dsp:txBody>
      <dsp:txXfrm>
        <a:off x="7944684" y="2675"/>
        <a:ext cx="1923003" cy="1153801"/>
      </dsp:txXfrm>
    </dsp:sp>
    <dsp:sp modelId="{19A97639-CB26-4BB4-AC6B-6B94B54F7CCD}">
      <dsp:nvSpPr>
        <dsp:cNvPr id="0" name=""/>
        <dsp:cNvSpPr/>
      </dsp:nvSpPr>
      <dsp:spPr>
        <a:xfrm>
          <a:off x="2770006" y="2129949"/>
          <a:ext cx="4116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90" y="45720"/>
              </a:lnTo>
            </a:path>
          </a:pathLst>
        </a:custGeom>
        <a:noFill/>
        <a:ln w="6350" cap="flat" cmpd="sng" algn="ctr">
          <a:solidFill>
            <a:schemeClr val="accent5">
              <a:hueOff val="-3003797"/>
              <a:satOff val="-7742"/>
              <a:lumOff val="-52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4794" y="2173457"/>
        <a:ext cx="22114" cy="4422"/>
      </dsp:txXfrm>
    </dsp:sp>
    <dsp:sp modelId="{A835438C-427D-40F8-9C66-951FBBD0AB11}">
      <dsp:nvSpPr>
        <dsp:cNvPr id="0" name=""/>
        <dsp:cNvSpPr/>
      </dsp:nvSpPr>
      <dsp:spPr>
        <a:xfrm>
          <a:off x="848803" y="1598768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Актуарная Математика</a:t>
          </a:r>
          <a:endParaRPr lang="ru-RU" sz="1800" kern="1200" dirty="0"/>
        </a:p>
      </dsp:txBody>
      <dsp:txXfrm>
        <a:off x="848803" y="1598768"/>
        <a:ext cx="1923003" cy="1153801"/>
      </dsp:txXfrm>
    </dsp:sp>
    <dsp:sp modelId="{186600F6-CA5E-4AE2-8D0E-996E222CAAED}">
      <dsp:nvSpPr>
        <dsp:cNvPr id="0" name=""/>
        <dsp:cNvSpPr/>
      </dsp:nvSpPr>
      <dsp:spPr>
        <a:xfrm>
          <a:off x="5135300" y="2129949"/>
          <a:ext cx="4116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90" y="45720"/>
              </a:lnTo>
            </a:path>
          </a:pathLst>
        </a:custGeom>
        <a:noFill/>
        <a:ln w="6350" cap="flat" cmpd="sng" algn="ctr">
          <a:solidFill>
            <a:schemeClr val="accent5">
              <a:hueOff val="-3754746"/>
              <a:satOff val="-9677"/>
              <a:lumOff val="-65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30088" y="2173457"/>
        <a:ext cx="22114" cy="4422"/>
      </dsp:txXfrm>
    </dsp:sp>
    <dsp:sp modelId="{19201FAB-0B95-43F6-9877-947353BBB518}">
      <dsp:nvSpPr>
        <dsp:cNvPr id="0" name=""/>
        <dsp:cNvSpPr/>
      </dsp:nvSpPr>
      <dsp:spPr>
        <a:xfrm>
          <a:off x="3214096" y="1598768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Science</a:t>
          </a:r>
          <a:endParaRPr lang="ru-RU" sz="1800" kern="1200" dirty="0"/>
        </a:p>
      </dsp:txBody>
      <dsp:txXfrm>
        <a:off x="3214096" y="1598768"/>
        <a:ext cx="1923003" cy="1153801"/>
      </dsp:txXfrm>
    </dsp:sp>
    <dsp:sp modelId="{4044EF01-9FF9-4412-A246-1447A26F08B2}">
      <dsp:nvSpPr>
        <dsp:cNvPr id="0" name=""/>
        <dsp:cNvSpPr/>
      </dsp:nvSpPr>
      <dsp:spPr>
        <a:xfrm>
          <a:off x="7500594" y="2129949"/>
          <a:ext cx="4116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90" y="45720"/>
              </a:lnTo>
            </a:path>
          </a:pathLst>
        </a:cu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95382" y="2173457"/>
        <a:ext cx="22114" cy="4422"/>
      </dsp:txXfrm>
    </dsp:sp>
    <dsp:sp modelId="{8371B395-0740-42FD-BC03-739FEF83F565}">
      <dsp:nvSpPr>
        <dsp:cNvPr id="0" name=""/>
        <dsp:cNvSpPr/>
      </dsp:nvSpPr>
      <dsp:spPr>
        <a:xfrm>
          <a:off x="5579390" y="1598768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Networks &amp; Communication</a:t>
          </a:r>
          <a:endParaRPr lang="ru-RU" sz="1800" kern="1200" dirty="0"/>
        </a:p>
      </dsp:txBody>
      <dsp:txXfrm>
        <a:off x="5579390" y="1598768"/>
        <a:ext cx="1923003" cy="1153801"/>
      </dsp:txXfrm>
    </dsp:sp>
    <dsp:sp modelId="{A718B582-F9FB-46AB-A389-0E6C8CFBB5B8}">
      <dsp:nvSpPr>
        <dsp:cNvPr id="0" name=""/>
        <dsp:cNvSpPr/>
      </dsp:nvSpPr>
      <dsp:spPr>
        <a:xfrm>
          <a:off x="1810304" y="2750769"/>
          <a:ext cx="7095881" cy="411690"/>
        </a:xfrm>
        <a:custGeom>
          <a:avLst/>
          <a:gdLst/>
          <a:ahLst/>
          <a:cxnLst/>
          <a:rect l="0" t="0" r="0" b="0"/>
          <a:pathLst>
            <a:path>
              <a:moveTo>
                <a:pt x="7095881" y="0"/>
              </a:moveTo>
              <a:lnTo>
                <a:pt x="7095881" y="222945"/>
              </a:lnTo>
              <a:lnTo>
                <a:pt x="0" y="222945"/>
              </a:lnTo>
              <a:lnTo>
                <a:pt x="0" y="411690"/>
              </a:lnTo>
            </a:path>
          </a:pathLst>
        </a:custGeom>
        <a:noFill/>
        <a:ln w="6350" cap="flat" cmpd="sng" algn="ctr">
          <a:solidFill>
            <a:schemeClr val="accent5">
              <a:hueOff val="-5256644"/>
              <a:satOff val="-13548"/>
              <a:lumOff val="-91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80504" y="2954403"/>
        <a:ext cx="355482" cy="4422"/>
      </dsp:txXfrm>
    </dsp:sp>
    <dsp:sp modelId="{4ACE4921-FB04-42F9-999D-87DA06847DF1}">
      <dsp:nvSpPr>
        <dsp:cNvPr id="0" name=""/>
        <dsp:cNvSpPr/>
      </dsp:nvSpPr>
      <dsp:spPr>
        <a:xfrm>
          <a:off x="7944684" y="1598768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4730980"/>
                <a:satOff val="-12193"/>
                <a:lumOff val="-82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730980"/>
                <a:satOff val="-12193"/>
                <a:lumOff val="-82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730980"/>
                <a:satOff val="-12193"/>
                <a:lumOff val="-82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SMM </a:t>
          </a:r>
          <a:endParaRPr lang="ru-RU" sz="1800" kern="1200" dirty="0"/>
        </a:p>
      </dsp:txBody>
      <dsp:txXfrm>
        <a:off x="7944684" y="1598768"/>
        <a:ext cx="1923003" cy="1153801"/>
      </dsp:txXfrm>
    </dsp:sp>
    <dsp:sp modelId="{3F0B9526-D9BB-4FF1-9434-6D4DD59374C7}">
      <dsp:nvSpPr>
        <dsp:cNvPr id="0" name=""/>
        <dsp:cNvSpPr/>
      </dsp:nvSpPr>
      <dsp:spPr>
        <a:xfrm>
          <a:off x="2770006" y="3726041"/>
          <a:ext cx="4116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90" y="45720"/>
              </a:lnTo>
            </a:path>
          </a:pathLst>
        </a:custGeom>
        <a:noFill/>
        <a:ln w="6350" cap="flat" cmpd="sng" algn="ctr">
          <a:solidFill>
            <a:schemeClr val="accent5">
              <a:hueOff val="-6007594"/>
              <a:satOff val="-15484"/>
              <a:lumOff val="-104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4794" y="3769550"/>
        <a:ext cx="22114" cy="4422"/>
      </dsp:txXfrm>
    </dsp:sp>
    <dsp:sp modelId="{44506698-1FA7-44EC-93D3-81AF058F4D3E}">
      <dsp:nvSpPr>
        <dsp:cNvPr id="0" name=""/>
        <dsp:cNvSpPr/>
      </dsp:nvSpPr>
      <dsp:spPr>
        <a:xfrm>
          <a:off x="848803" y="3194860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</a:t>
          </a:r>
          <a:endParaRPr lang="ru-RU" sz="1800" kern="1200" dirty="0"/>
        </a:p>
      </dsp:txBody>
      <dsp:txXfrm>
        <a:off x="848803" y="3194860"/>
        <a:ext cx="1923003" cy="1153801"/>
      </dsp:txXfrm>
    </dsp:sp>
    <dsp:sp modelId="{D1C2F4E6-EA83-45D0-AD7E-A7B311A85CEB}">
      <dsp:nvSpPr>
        <dsp:cNvPr id="0" name=""/>
        <dsp:cNvSpPr/>
      </dsp:nvSpPr>
      <dsp:spPr>
        <a:xfrm>
          <a:off x="5135300" y="3726041"/>
          <a:ext cx="4116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90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30088" y="3769550"/>
        <a:ext cx="22114" cy="4422"/>
      </dsp:txXfrm>
    </dsp:sp>
    <dsp:sp modelId="{0AE979F4-2DDC-47D1-859E-1EDF92FEB9C4}">
      <dsp:nvSpPr>
        <dsp:cNvPr id="0" name=""/>
        <dsp:cNvSpPr/>
      </dsp:nvSpPr>
      <dsp:spPr>
        <a:xfrm>
          <a:off x="3214096" y="3194860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6082688"/>
                <a:satOff val="-15677"/>
                <a:lumOff val="-10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082688"/>
                <a:satOff val="-15677"/>
                <a:lumOff val="-10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082688"/>
                <a:satOff val="-15677"/>
                <a:lumOff val="-10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E-</a:t>
          </a:r>
          <a:r>
            <a:rPr lang="kk-KZ" sz="1800" kern="1200" dirty="0" smtClean="0"/>
            <a:t>бизнес</a:t>
          </a:r>
          <a:endParaRPr lang="ru-RU" sz="1800" kern="1200" dirty="0"/>
        </a:p>
      </dsp:txBody>
      <dsp:txXfrm>
        <a:off x="3214096" y="3194860"/>
        <a:ext cx="1923003" cy="1153801"/>
      </dsp:txXfrm>
    </dsp:sp>
    <dsp:sp modelId="{B19A7BEA-7A09-466A-BEF6-EBF6B4661956}">
      <dsp:nvSpPr>
        <dsp:cNvPr id="0" name=""/>
        <dsp:cNvSpPr/>
      </dsp:nvSpPr>
      <dsp:spPr>
        <a:xfrm>
          <a:off x="5579390" y="3194860"/>
          <a:ext cx="1923003" cy="115380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Инновационный менеджмент</a:t>
          </a:r>
          <a:endParaRPr lang="ru-RU" sz="1800" kern="1200" dirty="0"/>
        </a:p>
      </dsp:txBody>
      <dsp:txXfrm>
        <a:off x="5579390" y="3194860"/>
        <a:ext cx="1923003" cy="1153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F4358-15B6-4017-B1A4-874FC325A501}">
      <dsp:nvSpPr>
        <dsp:cNvPr id="0" name=""/>
        <dsp:cNvSpPr/>
      </dsp:nvSpPr>
      <dsp:spPr>
        <a:xfrm>
          <a:off x="0" y="414616"/>
          <a:ext cx="105156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>
              <a:solidFill>
                <a:schemeClr val="tx1"/>
              </a:solidFill>
            </a:rPr>
            <a:t>Hanbat</a:t>
          </a:r>
          <a:r>
            <a:rPr lang="en-US" sz="2300" b="1" kern="1200" dirty="0" smtClean="0">
              <a:solidFill>
                <a:schemeClr val="tx1"/>
              </a:solidFill>
            </a:rPr>
            <a:t> National University (</a:t>
          </a:r>
          <a:r>
            <a:rPr lang="ru-RU" sz="2300" b="1" kern="1200" dirty="0" smtClean="0">
              <a:solidFill>
                <a:schemeClr val="tx1"/>
              </a:solidFill>
            </a:rPr>
            <a:t>Южная Корея</a:t>
          </a:r>
          <a:r>
            <a:rPr lang="en-US" sz="2300" b="1" kern="1200" dirty="0" smtClean="0">
              <a:solidFill>
                <a:schemeClr val="tx1"/>
              </a:solidFill>
            </a:rPr>
            <a:t>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0" y="414616"/>
        <a:ext cx="10515600" cy="978075"/>
      </dsp:txXfrm>
    </dsp:sp>
    <dsp:sp modelId="{FA4FF31C-6E55-4E49-9467-4057C15B0181}">
      <dsp:nvSpPr>
        <dsp:cNvPr id="0" name=""/>
        <dsp:cNvSpPr/>
      </dsp:nvSpPr>
      <dsp:spPr>
        <a:xfrm>
          <a:off x="525780" y="75136"/>
          <a:ext cx="7360920" cy="6789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</a:rPr>
            <a:t>Inha</a:t>
          </a:r>
          <a:r>
            <a:rPr lang="en-US" sz="2300" b="1" kern="1200" dirty="0" smtClean="0">
              <a:solidFill>
                <a:schemeClr val="tx1"/>
              </a:solidFill>
            </a:rPr>
            <a:t> (</a:t>
          </a:r>
          <a:r>
            <a:rPr lang="ru-RU" sz="2300" b="1" kern="1200" dirty="0" smtClean="0">
              <a:solidFill>
                <a:schemeClr val="tx1"/>
              </a:solidFill>
            </a:rPr>
            <a:t>Южная Корея</a:t>
          </a:r>
          <a:r>
            <a:rPr lang="en-US" sz="2300" b="1" kern="1200" dirty="0" smtClean="0">
              <a:solidFill>
                <a:schemeClr val="tx1"/>
              </a:solidFill>
            </a:rPr>
            <a:t>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558924" y="108280"/>
        <a:ext cx="7294632" cy="612672"/>
      </dsp:txXfrm>
    </dsp:sp>
    <dsp:sp modelId="{B17F7FCA-8677-476D-815A-BE68119F7C0D}">
      <dsp:nvSpPr>
        <dsp:cNvPr id="0" name=""/>
        <dsp:cNvSpPr/>
      </dsp:nvSpPr>
      <dsp:spPr>
        <a:xfrm>
          <a:off x="0" y="1856371"/>
          <a:ext cx="105156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>
              <a:solidFill>
                <a:schemeClr val="tx1"/>
              </a:solidFill>
            </a:rPr>
            <a:t>Schmalkalden</a:t>
          </a:r>
          <a:r>
            <a:rPr lang="en-US" sz="2300" b="1" kern="1200" dirty="0" smtClean="0">
              <a:solidFill>
                <a:schemeClr val="tx1"/>
              </a:solidFill>
            </a:rPr>
            <a:t> University of Applied Sciences (</a:t>
          </a:r>
          <a:r>
            <a:rPr lang="ru-RU" sz="2300" b="1" kern="1200" dirty="0" smtClean="0">
              <a:solidFill>
                <a:schemeClr val="tx1"/>
              </a:solidFill>
            </a:rPr>
            <a:t>Германия)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0" y="1856371"/>
        <a:ext cx="10515600" cy="978075"/>
      </dsp:txXfrm>
    </dsp:sp>
    <dsp:sp modelId="{FEAF2C28-86FE-4A90-9DA7-CDB77B11759D}">
      <dsp:nvSpPr>
        <dsp:cNvPr id="0" name=""/>
        <dsp:cNvSpPr/>
      </dsp:nvSpPr>
      <dsp:spPr>
        <a:xfrm>
          <a:off x="525780" y="1516891"/>
          <a:ext cx="7360920" cy="6789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University Tenaga (</a:t>
          </a:r>
          <a:r>
            <a:rPr lang="ru-RU" sz="2300" b="1" kern="1200" dirty="0" smtClean="0">
              <a:solidFill>
                <a:schemeClr val="tx1"/>
              </a:solidFill>
            </a:rPr>
            <a:t>Малайзия</a:t>
          </a:r>
          <a:r>
            <a:rPr lang="en-US" sz="2300" b="1" kern="1200" dirty="0" smtClean="0">
              <a:solidFill>
                <a:schemeClr val="tx1"/>
              </a:solidFill>
            </a:rPr>
            <a:t>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558924" y="1550035"/>
        <a:ext cx="7294632" cy="612672"/>
      </dsp:txXfrm>
    </dsp:sp>
    <dsp:sp modelId="{0B612B80-96F2-487E-8E23-728C4BC2D52D}">
      <dsp:nvSpPr>
        <dsp:cNvPr id="0" name=""/>
        <dsp:cNvSpPr/>
      </dsp:nvSpPr>
      <dsp:spPr>
        <a:xfrm>
          <a:off x="0" y="3298126"/>
          <a:ext cx="105156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</a:rPr>
            <a:t>Michigan State University</a:t>
          </a:r>
          <a:r>
            <a:rPr lang="ru-RU" sz="2300" b="1" kern="1200" dirty="0" smtClean="0">
              <a:solidFill>
                <a:schemeClr val="tx1"/>
              </a:solidFill>
            </a:rPr>
            <a:t> (США)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0" y="3298126"/>
        <a:ext cx="10515600" cy="978075"/>
      </dsp:txXfrm>
    </dsp:sp>
    <dsp:sp modelId="{561796CA-62DC-45AD-9623-0367CCE815EC}">
      <dsp:nvSpPr>
        <dsp:cNvPr id="0" name=""/>
        <dsp:cNvSpPr/>
      </dsp:nvSpPr>
      <dsp:spPr>
        <a:xfrm>
          <a:off x="525780" y="2958646"/>
          <a:ext cx="7360920" cy="6789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IAESTE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558924" y="2991790"/>
        <a:ext cx="72946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D6CA5-099C-0C44-B63F-1B2C3C615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6F0B3C-9B66-664B-BE2A-94DC44087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EBEF7-B688-BF41-BBB5-B6AD877F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84012A-5E10-6547-BD7A-9147C6C4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BC738-44C8-9E49-B0D6-3FE09DB8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118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7C8E9-2057-734E-80D3-E749287C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6195D9-46C3-3248-B397-9B451B012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2C0C4-B39F-A84C-8B4F-4156D368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1F4F5-50ED-234E-B6E3-1F4A17C9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A90D1-9F2D-2C41-88C8-4A0A5D2A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9480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CA4982-BA10-1540-9EC3-A17679398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4A5471-6523-4848-B25A-267542C7A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2513F5-975C-584B-9A2E-B0C81811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EB886-85FA-2840-9126-3C8ECEF9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CA686-E9F4-B04D-89DF-AC8726F9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939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1"/>
            <a:ext cx="7152117" cy="6867939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0 w 5635487"/>
              <a:gd name="connsiteY0" fmla="*/ 0 h 6858000"/>
              <a:gd name="connsiteX1" fmla="*/ 5635487 w 5635487"/>
              <a:gd name="connsiteY1" fmla="*/ 9939 h 6858000"/>
              <a:gd name="connsiteX2" fmla="*/ 4572000 w 5635487"/>
              <a:gd name="connsiteY2" fmla="*/ 6858000 h 6858000"/>
              <a:gd name="connsiteX3" fmla="*/ 0 w 5635487"/>
              <a:gd name="connsiteY3" fmla="*/ 6858000 h 6858000"/>
              <a:gd name="connsiteX4" fmla="*/ 0 w 5635487"/>
              <a:gd name="connsiteY4" fmla="*/ 0 h 6858000"/>
              <a:gd name="connsiteX0" fmla="*/ 0 w 5635487"/>
              <a:gd name="connsiteY0" fmla="*/ 0 h 6858000"/>
              <a:gd name="connsiteX1" fmla="*/ 5635487 w 5635487"/>
              <a:gd name="connsiteY1" fmla="*/ 9939 h 6858000"/>
              <a:gd name="connsiteX2" fmla="*/ 3667539 w 5635487"/>
              <a:gd name="connsiteY2" fmla="*/ 6838122 h 6858000"/>
              <a:gd name="connsiteX3" fmla="*/ 0 w 5635487"/>
              <a:gd name="connsiteY3" fmla="*/ 6858000 h 6858000"/>
              <a:gd name="connsiteX4" fmla="*/ 0 w 5635487"/>
              <a:gd name="connsiteY4" fmla="*/ 0 h 6858000"/>
              <a:gd name="connsiteX0" fmla="*/ 0 w 5635487"/>
              <a:gd name="connsiteY0" fmla="*/ 0 h 6867939"/>
              <a:gd name="connsiteX1" fmla="*/ 5635487 w 5635487"/>
              <a:gd name="connsiteY1" fmla="*/ 9939 h 6867939"/>
              <a:gd name="connsiteX2" fmla="*/ 3558208 w 5635487"/>
              <a:gd name="connsiteY2" fmla="*/ 6867939 h 6867939"/>
              <a:gd name="connsiteX3" fmla="*/ 0 w 5635487"/>
              <a:gd name="connsiteY3" fmla="*/ 6858000 h 6867939"/>
              <a:gd name="connsiteX4" fmla="*/ 0 w 5635487"/>
              <a:gd name="connsiteY4" fmla="*/ 0 h 686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5487" h="6867939">
                <a:moveTo>
                  <a:pt x="0" y="0"/>
                </a:moveTo>
                <a:lnTo>
                  <a:pt x="5635487" y="9939"/>
                </a:lnTo>
                <a:lnTo>
                  <a:pt x="3558208" y="686793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81621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A195E-6586-4B4E-8D1D-B441C888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4C5A6-EAA9-7D4E-AA50-DF912787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2F14D-ECB3-3845-811F-5EBD6410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4EFDF-6539-EC41-A65B-72C451E2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81585-0B6F-5F49-83F7-37EDB436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40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21E35-8C8E-2E42-AD64-BD7C53AF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5ED284-512D-DA48-B38E-184A4DC2F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18515-2967-B342-AEE5-EEA8BBA5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0C8AA-A4DA-644A-8B18-B5EB37FC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31674-CE4A-4E45-9642-E9473BF2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5966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450B5-4FA4-3640-AEC1-CC6F33B9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B6D10-347B-7E49-878D-EDDBAF191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6C4D1D-CEF8-C049-A671-612B178F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B4A713-FF47-654E-A498-ABDA4C4B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382368-501A-6D42-8E11-17A3115E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DBFA1-23DC-8248-8735-AD564553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21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31A69-4814-034D-8D74-E3CCB947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A844B1-5579-0643-9A43-B6EF98C55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3DE82-96C3-DD4D-9BF8-8E1CB9A84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881BB9-8FBA-8746-8156-6A285DAFC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1DF679-5503-4645-BF78-4BDEC3BBA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937504-ACB8-6243-9A83-8A922B8D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F5813A-A701-064F-95F5-08733101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B2B0C5-DE34-C04D-9458-05B07DC9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513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BCBB3-F266-714D-B9C3-46ED4D36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FFA85-442F-A645-8C9E-C44EA9A2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D74808-01ED-714A-8C37-92098834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0297AB-A93E-5F42-B861-DA785886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731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309323-5FB3-7540-A78C-8BF7B8DD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8DC9A1-EC94-4A48-AF6E-64EF44D2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1B755-4D30-BB46-8432-E76F051A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42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93679-800F-EB40-9866-5C84721C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C0F50-0B7D-B24B-AD24-A17C594CB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61CDE-D11A-CF44-927C-1821EBA1E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9D32B5-9676-014B-A429-1B597C45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DF4ECE-C132-464A-8EFF-A541073D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68BF31-38B1-0448-A63C-40DB94D7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091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C30B1-3FFD-3C4F-8C26-717F1358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519801-D2D1-2C45-9A52-2E1944337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8D52C-B4E3-AB40-8FE2-531D7EB14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379543-6FDE-4540-8BC8-60CEFB1B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C6DC5-DD88-224B-829F-0B4AD1F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594B3-213C-EE43-8469-90002E73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334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1219B-349D-9347-A263-1BAB0951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7CD056-BFEC-0241-B4C0-82526BB6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3726E-15EE-A54F-B957-46BAB89E3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F1265-83AE-A342-BAB1-C1418F0318DC}" type="datetimeFigureOut">
              <a:rPr lang="ru-KZ" smtClean="0"/>
              <a:t>16.05.2020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8D863-7824-854E-9038-13C5D1325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7C1A9-D23D-844E-B153-E5FDF638E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2788-57D4-7C4F-BB5E-D28D08999C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3262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Картинки по запросу &quot;муит&quot;">
            <a:extLst>
              <a:ext uri="{FF2B5EF4-FFF2-40B4-BE49-F238E27FC236}">
                <a16:creationId xmlns:a16="http://schemas.microsoft.com/office/drawing/2014/main" id="{34551622-51E5-7D44-9597-375A30790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091" r="1784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C8493-BFC3-E14D-A13C-636BB74B3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678739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3500" b="1" dirty="0"/>
              <a:t>Международный Университет Информационных Технологий</a:t>
            </a:r>
            <a:r>
              <a:rPr lang="ru-RU" sz="3500" b="1" dirty="0">
                <a:solidFill>
                  <a:srgbClr val="002060"/>
                </a:solidFill>
              </a:rPr>
              <a:t/>
            </a:r>
            <a:br>
              <a:rPr lang="ru-RU" sz="3500" b="1" dirty="0">
                <a:solidFill>
                  <a:srgbClr val="002060"/>
                </a:solidFill>
              </a:rPr>
            </a:br>
            <a:endParaRPr lang="ru-KZ" sz="35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25F1E4-BF9D-2940-899F-C7125935D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66" y="3744109"/>
            <a:ext cx="5406263" cy="2914117"/>
          </a:xfrm>
        </p:spPr>
        <p:txBody>
          <a:bodyPr>
            <a:normAutofit/>
          </a:bodyPr>
          <a:lstStyle/>
          <a:p>
            <a:pPr algn="l"/>
            <a:r>
              <a:rPr lang="ru-KZ" sz="3000" b="1" dirty="0"/>
              <a:t>Образовательная программа </a:t>
            </a:r>
            <a:r>
              <a:rPr lang="kk-KZ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B041605</a:t>
            </a:r>
            <a:r>
              <a:rPr lang="kk-KZ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бакалавриат</a:t>
            </a:r>
            <a:endParaRPr lang="ru-KZ" sz="3000" b="1" dirty="0"/>
          </a:p>
          <a:p>
            <a:pPr algn="l"/>
            <a:r>
              <a:rPr lang="ru-KZ" sz="3000" b="1" dirty="0"/>
              <a:t>«Финансовые Технологии</a:t>
            </a:r>
            <a:r>
              <a:rPr lang="ru-KZ" sz="3000" b="1" dirty="0" smtClean="0"/>
              <a:t>»</a:t>
            </a:r>
            <a:endParaRPr lang="en-US" sz="3000" b="1" dirty="0" smtClean="0"/>
          </a:p>
          <a:p>
            <a:pPr algn="l"/>
            <a:r>
              <a:rPr lang="kk-KZ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B04160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kk-KZ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бакалавриат</a:t>
            </a:r>
            <a:endParaRPr lang="ru-KZ" sz="3000" b="1" dirty="0"/>
          </a:p>
          <a:p>
            <a:pPr algn="l"/>
            <a:r>
              <a:rPr lang="ru-KZ" sz="3000" b="1" dirty="0"/>
              <a:t>«Финансовы</a:t>
            </a:r>
            <a:r>
              <a:rPr lang="ru-RU" sz="3000" b="1" dirty="0"/>
              <a:t>й Инжиниринг</a:t>
            </a:r>
            <a:r>
              <a:rPr lang="ru-KZ" sz="3000" b="1" dirty="0"/>
              <a:t>»</a:t>
            </a:r>
          </a:p>
          <a:p>
            <a:pPr algn="l"/>
            <a:endParaRPr lang="ru-KZ" sz="3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590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dirty="0" smtClean="0">
                <a:solidFill>
                  <a:schemeClr val="accent1"/>
                </a:solidFill>
              </a:rPr>
              <a:t>9 причин поступить в Финансы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1119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dirty="0" smtClean="0">
                <a:solidFill>
                  <a:schemeClr val="accent1"/>
                </a:solidFill>
              </a:rPr>
              <a:t>Финансовая методология точная, много математики и анализа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>
                <a:solidFill>
                  <a:schemeClr val="accent1"/>
                </a:solidFill>
              </a:rPr>
              <a:t>Специальность высокоплачиваемая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>
                <a:solidFill>
                  <a:schemeClr val="accent1"/>
                </a:solidFill>
              </a:rPr>
              <a:t>Финансисты востребованы. Алматы финанасовый центр страны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>
                <a:solidFill>
                  <a:schemeClr val="accent1"/>
                </a:solidFill>
              </a:rPr>
              <a:t>Перспективы продолжения карьеру зарубежом.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SAP, IFRS, ACCA)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>
                <a:solidFill>
                  <a:schemeClr val="accent1"/>
                </a:solidFill>
              </a:rPr>
              <a:t>Финансовая грамотность, личные финансы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>
                <a:solidFill>
                  <a:schemeClr val="accent1"/>
                </a:solidFill>
              </a:rPr>
              <a:t>Лига академической честности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>
                <a:solidFill>
                  <a:schemeClr val="accent1"/>
                </a:solidFill>
              </a:rPr>
              <a:t>Финансы + Информационные технологий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>
                <a:solidFill>
                  <a:schemeClr val="accent1"/>
                </a:solidFill>
              </a:rPr>
              <a:t>40 целевых грантов на специальность Финансы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>
                <a:solidFill>
                  <a:schemeClr val="accent1"/>
                </a:solidFill>
              </a:rPr>
              <a:t>Финансовые инновации преподаются наряду с классическими финансовыми методологиями в ОП Финансовые технологии. Предметы- </a:t>
            </a:r>
            <a:r>
              <a:rPr lang="en-US" dirty="0" smtClean="0">
                <a:solidFill>
                  <a:schemeClr val="accent1"/>
                </a:solidFill>
              </a:rPr>
              <a:t>Blockchain, </a:t>
            </a:r>
            <a:r>
              <a:rPr lang="en-US" dirty="0" err="1" smtClean="0">
                <a:solidFill>
                  <a:schemeClr val="accent1"/>
                </a:solidFill>
              </a:rPr>
              <a:t>BigData</a:t>
            </a:r>
            <a:r>
              <a:rPr lang="en-US" dirty="0" smtClean="0">
                <a:solidFill>
                  <a:schemeClr val="accent1"/>
                </a:solidFill>
              </a:rPr>
              <a:t>, RegTech, Comprehensive issues in Fintech, Innovation management</a:t>
            </a:r>
            <a:endParaRPr lang="kk-KZ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6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8656" y="764705"/>
            <a:ext cx="60653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Спасибо за внимание</a:t>
            </a:r>
            <a:r>
              <a:rPr lang="en-US" altLang="ko-K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!</a:t>
            </a:r>
            <a:endParaRPr lang="en-US" altLang="ko-KR" sz="36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внутренний, потолок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2ADC223D-6FD8-D443-8EC5-E879C7F6A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813" r="9091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gradFill flip="none" rotWithShape="1">
            <a:gsLst>
              <a:gs pos="5000">
                <a:srgbClr val="79360C"/>
              </a:gs>
              <a:gs pos="49000">
                <a:srgbClr val="79360C"/>
              </a:gs>
              <a:gs pos="72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60D33-CCF0-4E45-A64D-CE0A942E4668}"/>
              </a:ext>
            </a:extLst>
          </p:cNvPr>
          <p:cNvSpPr txBox="1"/>
          <p:nvPr/>
        </p:nvSpPr>
        <p:spPr>
          <a:xfrm>
            <a:off x="755610" y="321176"/>
            <a:ext cx="3759240" cy="134497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100" b="1" dirty="0">
                <a:latin typeface="+mj-lt"/>
                <a:ea typeface="+mj-ea"/>
                <a:cs typeface="+mj-cs"/>
              </a:rPr>
              <a:t>Особенности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Программы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B447D-27FF-DF49-9689-8202F7F9B7FC}"/>
              </a:ext>
            </a:extLst>
          </p:cNvPr>
          <p:cNvSpPr txBox="1"/>
          <p:nvPr/>
        </p:nvSpPr>
        <p:spPr>
          <a:xfrm>
            <a:off x="594110" y="1752600"/>
            <a:ext cx="3920740" cy="4465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b="1" i="1" dirty="0"/>
              <a:t>М</a:t>
            </a:r>
            <a:r>
              <a:rPr lang="ru-KZ" b="1" i="1" dirty="0"/>
              <a:t>еждународный </a:t>
            </a:r>
            <a:r>
              <a:rPr lang="ru-RU" b="1" i="1" dirty="0"/>
              <a:t>У</a:t>
            </a:r>
            <a:r>
              <a:rPr lang="ru-KZ" b="1" i="1" dirty="0"/>
              <a:t>ровень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KZ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1" dirty="0" err="1"/>
              <a:t>Глубокие</a:t>
            </a:r>
            <a:r>
              <a:rPr lang="en-US" b="1" i="1" dirty="0"/>
              <a:t> </a:t>
            </a:r>
            <a:r>
              <a:rPr lang="en-US" b="1" i="1" dirty="0" err="1"/>
              <a:t>знания</a:t>
            </a:r>
            <a:r>
              <a:rPr lang="en-US" b="1" i="1" dirty="0"/>
              <a:t> </a:t>
            </a:r>
            <a:r>
              <a:rPr lang="en-US" b="1" i="1" dirty="0" err="1"/>
              <a:t>в</a:t>
            </a:r>
            <a:r>
              <a:rPr lang="en-US" b="1" i="1" dirty="0"/>
              <a:t> </a:t>
            </a:r>
            <a:r>
              <a:rPr lang="en-US" b="1" i="1" dirty="0" err="1"/>
              <a:t>област</a:t>
            </a:r>
            <a:r>
              <a:rPr lang="ru-RU" b="1" i="1" dirty="0" err="1"/>
              <a:t>ях</a:t>
            </a:r>
            <a:r>
              <a:rPr lang="ru-RU" b="1" i="1" dirty="0"/>
              <a:t>:</a:t>
            </a:r>
            <a:endParaRPr lang="en-US" b="1" i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k-KZ" b="1" dirty="0"/>
              <a:t>Бухгалтерии по МСФО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Корпоративных</a:t>
            </a:r>
            <a:r>
              <a:rPr lang="en-US" b="1" dirty="0" smtClean="0"/>
              <a:t> </a:t>
            </a:r>
            <a:r>
              <a:rPr lang="en-US" b="1" dirty="0" err="1" smtClean="0"/>
              <a:t>финансов</a:t>
            </a:r>
            <a:r>
              <a:rPr lang="en-US" b="1" dirty="0" smtClean="0"/>
              <a:t> </a:t>
            </a:r>
            <a:r>
              <a:rPr lang="kk-KZ" b="1" dirty="0" smtClean="0"/>
              <a:t>по МСФО</a:t>
            </a:r>
            <a:r>
              <a:rPr lang="en-US" b="1" dirty="0" smtClean="0"/>
              <a:t>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k-KZ" b="1" dirty="0"/>
              <a:t>Банковского дела по </a:t>
            </a:r>
            <a:r>
              <a:rPr lang="kk-KZ" b="1" dirty="0" smtClean="0"/>
              <a:t>МСФО</a:t>
            </a: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Инвестиций</a:t>
            </a:r>
            <a:r>
              <a:rPr lang="en-US" b="1" dirty="0"/>
              <a:t> </a:t>
            </a:r>
            <a:r>
              <a:rPr lang="kk-KZ" b="1" dirty="0" smtClean="0"/>
              <a:t>и Фин </a:t>
            </a:r>
            <a:r>
              <a:rPr lang="kk-KZ" b="1" dirty="0"/>
              <a:t>рынков по МСФО</a:t>
            </a:r>
            <a:r>
              <a:rPr lang="en-US" b="1" dirty="0" smtClean="0"/>
              <a:t>, </a:t>
            </a: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Фин</a:t>
            </a:r>
            <a:r>
              <a:rPr lang="en-US" b="1" dirty="0"/>
              <a:t> </a:t>
            </a:r>
            <a:r>
              <a:rPr lang="en-US" b="1" dirty="0" err="1" smtClean="0"/>
              <a:t>анализа</a:t>
            </a:r>
            <a:r>
              <a:rPr lang="kk-KZ" b="1" dirty="0"/>
              <a:t> по МСФО</a:t>
            </a:r>
            <a:r>
              <a:rPr lang="en-US" b="1" dirty="0" smtClean="0"/>
              <a:t>, </a:t>
            </a: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Передовых</a:t>
            </a:r>
            <a:r>
              <a:rPr lang="en-US" b="1" dirty="0"/>
              <a:t> </a:t>
            </a:r>
            <a:r>
              <a:rPr lang="en-US" b="1" dirty="0" err="1"/>
              <a:t>Фин</a:t>
            </a:r>
            <a:r>
              <a:rPr lang="en-US" b="1" dirty="0"/>
              <a:t> </a:t>
            </a:r>
            <a:r>
              <a:rPr lang="en-US" b="1" dirty="0" err="1" smtClean="0"/>
              <a:t>Инноваций</a:t>
            </a:r>
            <a:r>
              <a:rPr lang="kk-KZ" b="1" dirty="0"/>
              <a:t> по МСФО</a:t>
            </a:r>
            <a:endParaRPr lang="kk-KZ" b="1" dirty="0" smtClean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k-KZ" b="1" dirty="0" smtClean="0"/>
              <a:t>И </a:t>
            </a:r>
            <a:r>
              <a:rPr lang="kk-KZ" b="1" dirty="0"/>
              <a:t>прочие миноры </a:t>
            </a:r>
            <a:r>
              <a:rPr lang="kk-KZ" b="1" dirty="0" smtClean="0"/>
              <a:t>финансиста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MatLab</a:t>
            </a:r>
            <a:r>
              <a:rPr lang="en-US" b="1" dirty="0" smtClean="0"/>
              <a:t>, 1C, SAP, Data analysis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IT </a:t>
            </a:r>
            <a:r>
              <a:rPr lang="kk-KZ" b="1" dirty="0"/>
              <a:t>решений в </a:t>
            </a:r>
            <a:r>
              <a:rPr lang="kk-KZ" b="1" dirty="0" smtClean="0"/>
              <a:t>бизнесе</a:t>
            </a:r>
            <a:endParaRPr lang="ru-RU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ru-RU" altLang="ru-RU" b="1" i="1" dirty="0"/>
              <a:t>Отбор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преподавателей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на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конкурсной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основе</a:t>
            </a:r>
            <a:endParaRPr lang="ru-RU" b="1" i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ru-RU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ru-RU" altLang="ru-RU" b="1" i="1" dirty="0"/>
              <a:t>Привлечение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студентов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к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научной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работе,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воспитание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независимого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/>
              <a:t>мышления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DE4E0-95A0-5049-B1C0-6DFFAACFCD5E}"/>
              </a:ext>
            </a:extLst>
          </p:cNvPr>
          <p:cNvSpPr txBox="1"/>
          <p:nvPr/>
        </p:nvSpPr>
        <p:spPr>
          <a:xfrm>
            <a:off x="6305550" y="152400"/>
            <a:ext cx="55495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2700" b="1" dirty="0">
                <a:solidFill>
                  <a:schemeClr val="bg1"/>
                </a:solidFill>
              </a:rPr>
              <a:t>Наука</a:t>
            </a: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>
                <a:solidFill>
                  <a:schemeClr val="bg1"/>
                </a:solidFill>
              </a:rPr>
              <a:t>–</a:t>
            </a: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>
                <a:solidFill>
                  <a:schemeClr val="bg1"/>
                </a:solidFill>
              </a:rPr>
              <a:t>это</a:t>
            </a: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>
                <a:solidFill>
                  <a:schemeClr val="bg1"/>
                </a:solidFill>
              </a:rPr>
              <a:t>творчество,</a:t>
            </a: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>
                <a:solidFill>
                  <a:schemeClr val="bg1"/>
                </a:solidFill>
              </a:rPr>
              <a:t>наши</a:t>
            </a: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>
                <a:solidFill>
                  <a:schemeClr val="bg1"/>
                </a:solidFill>
              </a:rPr>
              <a:t>студенты</a:t>
            </a: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>
                <a:solidFill>
                  <a:schemeClr val="bg1"/>
                </a:solidFill>
              </a:rPr>
              <a:t>учатся</a:t>
            </a: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>
                <a:solidFill>
                  <a:schemeClr val="bg1"/>
                </a:solidFill>
              </a:rPr>
              <a:t>мыслить</a:t>
            </a:r>
            <a:r>
              <a:rPr lang="ru-RU" alt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dirty="0" err="1">
                <a:solidFill>
                  <a:schemeClr val="bg1"/>
                </a:solidFill>
              </a:rPr>
              <a:t>инновационно</a:t>
            </a:r>
            <a:r>
              <a:rPr lang="ru-RU" altLang="ru-RU" sz="2700" b="1" dirty="0">
                <a:solidFill>
                  <a:schemeClr val="bg1"/>
                </a:solidFill>
              </a:rPr>
              <a:t> </a:t>
            </a:r>
            <a:endParaRPr lang="ru-KZ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232CA6A-2533-4944-9534-9A87A2EA6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DD960-09A3-9648-B1B1-0AD436E9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232712" cy="6857980"/>
          </a:xfrm>
          <a:solidFill>
            <a:schemeClr val="bg2">
              <a:lumMod val="50000"/>
              <a:alpha val="36000"/>
            </a:schemeClr>
          </a:solidFill>
        </p:spPr>
        <p:txBody>
          <a:bodyPr anchor="ctr">
            <a:normAutofit/>
          </a:bodyPr>
          <a:lstStyle/>
          <a:p>
            <a:r>
              <a:rPr lang="ru-KZ" sz="5400" b="1" dirty="0">
                <a:solidFill>
                  <a:schemeClr val="tx2"/>
                </a:solidFill>
              </a:rPr>
              <a:t>	Дисциплины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3224AF-B899-44E2-A5C0-BA9387F5F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1323D1-1DCB-481A-AEA7-F9BBC4E17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718002-279E-427A-9DA1-FB94940DE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B2501C-38FE-4D1A-B6C7-DA20BE806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F169B8E-2485-48AC-A76B-DC02517736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54A9C4D-E3CF-424E-B918-72AE8B612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127558"/>
              </p:ext>
            </p:extLst>
          </p:nvPr>
        </p:nvGraphicFramePr>
        <p:xfrm>
          <a:off x="6361049" y="0"/>
          <a:ext cx="5830950" cy="652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4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bg1"/>
                </a:solidFill>
              </a:rPr>
              <a:t>Миноры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825625"/>
          <a:ext cx="107164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72885-5645-D94C-B75E-1C17F492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85" y="479475"/>
            <a:ext cx="5314536" cy="1325563"/>
          </a:xfrm>
        </p:spPr>
        <p:txBody>
          <a:bodyPr>
            <a:normAutofit/>
          </a:bodyPr>
          <a:lstStyle/>
          <a:p>
            <a:r>
              <a:rPr lang="ru-RU" b="1" dirty="0"/>
              <a:t>Что вы приобретете?</a:t>
            </a:r>
            <a:br>
              <a:rPr lang="ru-RU" b="1" dirty="0"/>
            </a:br>
            <a:endParaRPr lang="ru-KZ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1F163A-EF90-4729-89EF-0055CAE04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85" y="1352550"/>
            <a:ext cx="6455456" cy="430238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000" dirty="0"/>
              <a:t>НАВЫКИ:</a:t>
            </a:r>
          </a:p>
          <a:p>
            <a:r>
              <a:rPr lang="en-US" sz="2000" dirty="0"/>
              <a:t>C</a:t>
            </a:r>
            <a:r>
              <a:rPr lang="ru-RU" sz="2000" dirty="0"/>
              <a:t>бора, обработки и анализа финансовой информации для принятий управленческих решений;</a:t>
            </a:r>
          </a:p>
          <a:p>
            <a:r>
              <a:rPr lang="ru-RU" sz="2000" dirty="0"/>
              <a:t>Финансового планирования и прогнозирования в компаниях;</a:t>
            </a:r>
          </a:p>
          <a:p>
            <a:r>
              <a:rPr lang="ru-RU" sz="2000" dirty="0"/>
              <a:t>Финансового анализа компаний при принятии экономических решений;</a:t>
            </a:r>
          </a:p>
          <a:p>
            <a:r>
              <a:rPr lang="ru-RU" sz="2000" dirty="0"/>
              <a:t>Финансовые вычисления в области корпоративных финансов;</a:t>
            </a:r>
          </a:p>
          <a:p>
            <a:r>
              <a:rPr lang="ru-RU" sz="2000" dirty="0"/>
              <a:t>Управления портфелем ценных бумаг при соблюдении минимального уровня риска и получения максимальной доходности;</a:t>
            </a:r>
          </a:p>
          <a:p>
            <a:r>
              <a:rPr lang="ru-RU" sz="2000" dirty="0"/>
              <a:t>Моделирования финансовой отчетности компаний;</a:t>
            </a:r>
          </a:p>
          <a:p>
            <a:r>
              <a:rPr lang="ru-RU" sz="2000" dirty="0"/>
              <a:t>Оценки, контроля и планирования денежных потоков;</a:t>
            </a:r>
          </a:p>
          <a:p>
            <a:r>
              <a:rPr lang="ru-RU" sz="2000" dirty="0"/>
              <a:t>Принятий решений при долгосрочном финансовом планировании.</a:t>
            </a:r>
          </a:p>
          <a:p>
            <a:endParaRPr lang="en-US" sz="20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Объект 8" descr="Изображение выглядит как человек, в позе, фотография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E20C224-F305-C14D-81BE-40738417C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" r="505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7504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здание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FC935600-C2E9-D04A-B80E-9EA49028D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807" r="1627"/>
          <a:stretch/>
        </p:blipFill>
        <p:spPr>
          <a:xfrm>
            <a:off x="6096000" y="190501"/>
            <a:ext cx="5459916" cy="3429000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Рисунок 6" descr="Изображение выглядит как человек, одежда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257F00ED-ACE7-FD48-AE51-F9222524E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23" b="38911"/>
          <a:stretch/>
        </p:blipFill>
        <p:spPr>
          <a:xfrm>
            <a:off x="6831712" y="3429000"/>
            <a:ext cx="3988492" cy="2684226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50289-93C6-BE48-9AF0-0D350D0D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80" y="480240"/>
            <a:ext cx="4803636" cy="13116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Кем вы можете стать?</a:t>
            </a:r>
            <a:endParaRPr lang="ru-KZ" b="1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714F0-53EA-654C-B69C-8DF09651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1791904"/>
            <a:ext cx="5763070" cy="4798467"/>
          </a:xfrm>
        </p:spPr>
        <p:txBody>
          <a:bodyPr anchor="ctr">
            <a:no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Финансовым менеджером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Финансовым аналитиком 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Казначеем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Портфельным менеджером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Риск-менеджером</a:t>
            </a:r>
          </a:p>
          <a:p>
            <a:r>
              <a:rPr lang="ru-RU" sz="1400" b="1" dirty="0">
                <a:solidFill>
                  <a:srgbClr val="000000"/>
                </a:solidFill>
              </a:rPr>
              <a:t>Аудитором</a:t>
            </a:r>
          </a:p>
          <a:p>
            <a:pPr lvl="0">
              <a:spcAft>
                <a:spcPts val="0"/>
              </a:spcAft>
              <a:buClr>
                <a:srgbClr val="8496B0"/>
              </a:buClr>
              <a:buSzPts val="1400"/>
              <a:tabLst>
                <a:tab pos="-457200" algn="l"/>
              </a:tabLst>
            </a:pPr>
            <a:r>
              <a:rPr lang="ru-RU" sz="1400" b="1" dirty="0">
                <a:solidFill>
                  <a:srgbClr val="000000"/>
                </a:solidFill>
              </a:rPr>
              <a:t>Инвестиционным или финансовый консультантом</a:t>
            </a:r>
            <a:endParaRPr lang="en-US" sz="1400" b="1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  <a:buClr>
                <a:srgbClr val="8496B0"/>
              </a:buClr>
              <a:buSzPts val="1400"/>
              <a:tabLst>
                <a:tab pos="-457200" algn="l"/>
              </a:tabLst>
            </a:pPr>
            <a:r>
              <a:rPr lang="ru-RU" sz="1400" b="1" dirty="0">
                <a:solidFill>
                  <a:srgbClr val="000000"/>
                </a:solidFill>
              </a:rPr>
              <a:t>Финансовый инженер в департаментах банков, корпорациях</a:t>
            </a:r>
          </a:p>
          <a:p>
            <a:pPr lvl="0">
              <a:spcAft>
                <a:spcPts val="0"/>
              </a:spcAft>
              <a:buClr>
                <a:srgbClr val="8496B0"/>
              </a:buClr>
              <a:buSzPts val="1400"/>
              <a:tabLst>
                <a:tab pos="-457200" algn="l"/>
              </a:tabLst>
            </a:pPr>
            <a:r>
              <a:rPr lang="ru-RU" sz="1400" b="1" dirty="0">
                <a:solidFill>
                  <a:srgbClr val="000000"/>
                </a:solidFill>
              </a:rPr>
              <a:t>Инвестиционный аналитик</a:t>
            </a:r>
          </a:p>
          <a:p>
            <a:pPr lvl="0">
              <a:spcAft>
                <a:spcPts val="0"/>
              </a:spcAft>
              <a:buClr>
                <a:srgbClr val="8496B0"/>
              </a:buClr>
              <a:buSzPts val="1400"/>
              <a:tabLst>
                <a:tab pos="-457200" algn="l"/>
              </a:tabLst>
            </a:pPr>
            <a:r>
              <a:rPr lang="kk-KZ" sz="1400" b="1" dirty="0">
                <a:solidFill>
                  <a:srgbClr val="000000"/>
                </a:solidFill>
              </a:rPr>
              <a:t>Количественный аналитик </a:t>
            </a:r>
            <a:r>
              <a:rPr lang="ru-RU" sz="1400" b="1" dirty="0">
                <a:solidFill>
                  <a:srgbClr val="000000"/>
                </a:solidFill>
              </a:rPr>
              <a:t>(Аналитик по количественным данным)</a:t>
            </a:r>
          </a:p>
          <a:p>
            <a:pPr lvl="0">
              <a:spcAft>
                <a:spcPts val="0"/>
              </a:spcAft>
              <a:buClr>
                <a:srgbClr val="8496B0"/>
              </a:buClr>
              <a:buSzPts val="1400"/>
              <a:tabLst>
                <a:tab pos="-457200" algn="l"/>
              </a:tabLst>
            </a:pPr>
            <a:r>
              <a:rPr lang="ru-RU" sz="1400" b="1" dirty="0">
                <a:solidFill>
                  <a:srgbClr val="000000"/>
                </a:solidFill>
              </a:rPr>
              <a:t>Аналитик по обработке больших финансовых данных в компаниях</a:t>
            </a:r>
          </a:p>
          <a:p>
            <a:pPr lvl="0">
              <a:spcAft>
                <a:spcPts val="0"/>
              </a:spcAft>
              <a:buClr>
                <a:srgbClr val="8496B0"/>
              </a:buClr>
              <a:buSzPts val="1400"/>
              <a:tabLst>
                <a:tab pos="-457200" algn="l"/>
              </a:tabLst>
            </a:pPr>
            <a:r>
              <a:rPr lang="ru-RU" sz="1400" b="1" dirty="0">
                <a:solidFill>
                  <a:srgbClr val="000000"/>
                </a:solidFill>
              </a:rPr>
              <a:t>Финансовый IT консалтинг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endParaRPr lang="kk-KZ" sz="1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KZ" sz="1400" b="1" dirty="0" smtClean="0">
                <a:solidFill>
                  <a:srgbClr val="000000"/>
                </a:solidFill>
              </a:rPr>
              <a:t>И </a:t>
            </a:r>
            <a:r>
              <a:rPr lang="ru-KZ" sz="1400" b="1" dirty="0">
                <a:solidFill>
                  <a:srgbClr val="000000"/>
                </a:solidFill>
              </a:rPr>
              <a:t>это не весь список</a:t>
            </a:r>
            <a:r>
              <a:rPr lang="ru-KZ" sz="1400" b="1" dirty="0" smtClean="0">
                <a:solidFill>
                  <a:srgbClr val="000000"/>
                </a:solidFill>
              </a:rPr>
              <a:t>!</a:t>
            </a:r>
            <a:endParaRPr lang="ru-KZ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89A39-D7DE-9343-AC7C-55587CE45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19" y="3940458"/>
            <a:ext cx="4886292" cy="26114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Передовые профессионалы, которые станут вашими проводниками в мир Финансовых Технологий!</a:t>
            </a:r>
          </a:p>
          <a:p>
            <a:r>
              <a:rPr lang="ru-RU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Доктора наук – 3;</a:t>
            </a:r>
          </a:p>
          <a:p>
            <a:r>
              <a:rPr lang="ru-RU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Кандидаты Наук – 11;</a:t>
            </a:r>
          </a:p>
          <a:p>
            <a:r>
              <a:rPr lang="ru-RU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PhD – 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  <a:p>
            <a:r>
              <a:rPr lang="en-US" sz="2000" b="1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DBA  - 1</a:t>
            </a:r>
            <a:endParaRPr lang="ru-RU" sz="2000" b="1" i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KZ" sz="1600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FA2FC-8E36-4A47-AF16-187478A6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9" y="2431882"/>
            <a:ext cx="6652611" cy="1294885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ru-KZ" sz="3500" b="1" dirty="0">
                <a:solidFill>
                  <a:srgbClr val="FFFFFF"/>
                </a:solidFill>
              </a:rPr>
              <a:t>Кто вас будет обучать?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99720D-B68C-A44C-BC70-1F446257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83" y="3452287"/>
            <a:ext cx="1706131" cy="17061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одежда, женщ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B54CF309-5BA1-394D-AEB9-0F7F741B9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784" y="3396459"/>
            <a:ext cx="1999913" cy="199991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еловек, мужчина, костю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661F7265-9552-D64E-B69B-964E59723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945" y="1792221"/>
            <a:ext cx="1764500" cy="17435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15F1B44-E216-2C40-8175-8D2F6A14F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9034" y="37147"/>
            <a:ext cx="1687072" cy="16870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652DF65-09A0-194A-8DAB-859CD9FD9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146" y="26998"/>
            <a:ext cx="1881359" cy="18813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5B73829-848F-8C4B-BFF1-DFFE5708D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211" y="1672115"/>
            <a:ext cx="1840393" cy="184039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еловек, одежда, держит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A5B8F307-7437-7748-9102-D7EBD30BD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3003" y="1724219"/>
            <a:ext cx="1912362" cy="191236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50DE9A8-1A41-574B-BEE1-5033DC448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6513" y="5167329"/>
            <a:ext cx="1514289" cy="16400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BC30086-86D1-C34A-97DE-5B35F23CCD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3003" y="4945638"/>
            <a:ext cx="1912362" cy="191236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69D125F-9D6A-004E-8BA5-172DA568CB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8116" y="5085059"/>
            <a:ext cx="1764500" cy="17645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0B04B08-FC4C-0C4C-A87D-E34E9D48EE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7755" y="4981776"/>
            <a:ext cx="1912362" cy="191236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еловек, внешний, здание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4FD7C62-0BEB-0143-937A-1CBC7C3667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3193" y="3507222"/>
            <a:ext cx="1753143" cy="17531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еловек, внутренний, одежда, торт&#10;&#10;Автоматически созданное описание">
            <a:extLst>
              <a:ext uri="{FF2B5EF4-FFF2-40B4-BE49-F238E27FC236}">
                <a16:creationId xmlns:a16="http://schemas.microsoft.com/office/drawing/2014/main" id="{FD674ED0-C3D8-7D4D-A9A3-4139109237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78513" y="3524482"/>
            <a:ext cx="1614103" cy="16141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73F288F-8463-C146-A997-DCE24D157B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3455" y="49749"/>
            <a:ext cx="1719218" cy="1719218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человек, одежда, внутренни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FBC6FFF0-CBCE-CA48-940C-AA85A06C2D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99636" y="32037"/>
            <a:ext cx="1881359" cy="18813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человек, внутренний, мужчи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6C24E4A-25D5-1348-A3BA-9E11AAC08F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9052" y="18826"/>
            <a:ext cx="1889531" cy="18895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человек, мужчина, костюм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694D38F4-B43A-194D-B7B4-304254EF9B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04987" y="18826"/>
            <a:ext cx="1798057" cy="17980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человек, мужчина, костю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BAB5710-DFD0-DC4D-8B79-956C09BB015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864" y="26998"/>
            <a:ext cx="1889531" cy="18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Академическая </a:t>
            </a:r>
            <a:r>
              <a:rPr lang="ru-RU" dirty="0" smtClean="0"/>
              <a:t>мобильность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3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997088"/>
              </p:ext>
            </p:extLst>
          </p:nvPr>
        </p:nvGraphicFramePr>
        <p:xfrm>
          <a:off x="942107" y="1981201"/>
          <a:ext cx="10016837" cy="449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367">
                  <a:extLst>
                    <a:ext uri="{9D8B030D-6E8A-4147-A177-3AD203B41FA5}">
                      <a16:colId xmlns:a16="http://schemas.microsoft.com/office/drawing/2014/main" val="1197455653"/>
                    </a:ext>
                  </a:extLst>
                </a:gridCol>
                <a:gridCol w="6001253">
                  <a:extLst>
                    <a:ext uri="{9D8B030D-6E8A-4147-A177-3AD203B41FA5}">
                      <a16:colId xmlns:a16="http://schemas.microsoft.com/office/drawing/2014/main" val="18855725"/>
                    </a:ext>
                  </a:extLst>
                </a:gridCol>
                <a:gridCol w="2646217">
                  <a:extLst>
                    <a:ext uri="{9D8B030D-6E8A-4147-A177-3AD203B41FA5}">
                      <a16:colId xmlns:a16="http://schemas.microsoft.com/office/drawing/2014/main" val="3940944772"/>
                    </a:ext>
                  </a:extLst>
                </a:gridCol>
              </a:tblGrid>
              <a:tr h="503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Достижение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extLst>
                  <a:ext uri="{0D108BD9-81ED-4DB2-BD59-A6C34878D82A}">
                    <a16:rowId xmlns:a16="http://schemas.microsoft.com/office/drawing/2014/main" val="4203463080"/>
                  </a:ext>
                </a:extLst>
              </a:tr>
              <a:tr h="315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Международная олимпиада по </a:t>
                      </a: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FinTech</a:t>
                      </a: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kk-K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extLst>
                  <a:ext uri="{0D108BD9-81ED-4DB2-BD59-A6C34878D82A}">
                    <a16:rowId xmlns:a16="http://schemas.microsoft.com/office/drawing/2014/main" val="2829968980"/>
                  </a:ext>
                </a:extLst>
              </a:tr>
              <a:tr h="52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Республиканская олимпиада по специальности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Финансы, Алматы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Республиканская олимпиада по специальности Финансы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Караганды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место</a:t>
                      </a:r>
                      <a:endParaRPr lang="ru-RU" sz="2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extLst>
                  <a:ext uri="{0D108BD9-81ED-4DB2-BD59-A6C34878D82A}">
                    <a16:rowId xmlns:a16="http://schemas.microsoft.com/office/drawing/2014/main" val="3494343879"/>
                  </a:ext>
                </a:extLst>
              </a:tr>
              <a:tr h="315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ENACTUS</a:t>
                      </a: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kk-KZ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Астана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Полуфиналисты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extLst>
                  <a:ext uri="{0D108BD9-81ED-4DB2-BD59-A6C34878D82A}">
                    <a16:rowId xmlns:a16="http://schemas.microsoft.com/office/drawing/2014/main" val="1635102723"/>
                  </a:ext>
                </a:extLst>
              </a:tr>
              <a:tr h="315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Республиканский конкурс научных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работ,</a:t>
                      </a:r>
                      <a:r>
                        <a:rPr lang="ru-RU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место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extLst>
                  <a:ext uri="{0D108BD9-81ED-4DB2-BD59-A6C34878D82A}">
                    <a16:rowId xmlns:a16="http://schemas.microsoft.com/office/drawing/2014/main" val="3734542129"/>
                  </a:ext>
                </a:extLst>
              </a:tr>
              <a:tr h="237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Changellenge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CUP</a:t>
                      </a: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Финалисты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extLst>
                  <a:ext uri="{0D108BD9-81ED-4DB2-BD59-A6C34878D82A}">
                    <a16:rowId xmlns:a16="http://schemas.microsoft.com/office/drawing/2014/main" val="40856597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CIMA Business Challenge Kazakhstan </a:t>
                      </a: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место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extLst>
                  <a:ext uri="{0D108BD9-81ED-4DB2-BD59-A6C34878D82A}">
                    <a16:rowId xmlns:a16="http://schemas.microsoft.com/office/drawing/2014/main" val="3640946857"/>
                  </a:ext>
                </a:extLst>
              </a:tr>
              <a:tr h="776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Changellenge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CUP</a:t>
                      </a: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Чемпионы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18" marR="50418" marT="0" marB="0"/>
                </a:tc>
                <a:extLst>
                  <a:ext uri="{0D108BD9-81ED-4DB2-BD59-A6C34878D82A}">
                    <a16:rowId xmlns:a16="http://schemas.microsoft.com/office/drawing/2014/main" val="2000928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5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523</Words>
  <Application>Microsoft Office PowerPoint</Application>
  <PresentationFormat>Широкоэкранный</PresentationFormat>
  <Paragraphs>128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Times New Roman</vt:lpstr>
      <vt:lpstr>Тема Office</vt:lpstr>
      <vt:lpstr>Международный Университет Информационных Технологий </vt:lpstr>
      <vt:lpstr>Презентация PowerPoint</vt:lpstr>
      <vt:lpstr> Дисциплины</vt:lpstr>
      <vt:lpstr>Миноры</vt:lpstr>
      <vt:lpstr>Что вы приобретете? </vt:lpstr>
      <vt:lpstr>Кем вы можете стать?</vt:lpstr>
      <vt:lpstr>Кто вас будет обучать?</vt:lpstr>
      <vt:lpstr>Академическая мобильность</vt:lpstr>
      <vt:lpstr>Наши достижения</vt:lpstr>
      <vt:lpstr>9 причин поступить в Финансы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Университет Информационных Технологий</dc:title>
  <dc:creator>Sayana Y. Aktambayeva</dc:creator>
  <cp:lastModifiedBy>User</cp:lastModifiedBy>
  <cp:revision>11</cp:revision>
  <dcterms:created xsi:type="dcterms:W3CDTF">2020-04-28T06:37:42Z</dcterms:created>
  <dcterms:modified xsi:type="dcterms:W3CDTF">2020-05-16T08:58:21Z</dcterms:modified>
</cp:coreProperties>
</file>